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56" r:id="rId2"/>
    <p:sldId id="268" r:id="rId3"/>
    <p:sldId id="269" r:id="rId4"/>
    <p:sldId id="334" r:id="rId5"/>
    <p:sldId id="335" r:id="rId6"/>
    <p:sldId id="337" r:id="rId7"/>
    <p:sldId id="308" r:id="rId8"/>
    <p:sldId id="338" r:id="rId9"/>
    <p:sldId id="339" r:id="rId10"/>
    <p:sldId id="340" r:id="rId11"/>
    <p:sldId id="275" r:id="rId12"/>
    <p:sldId id="277" r:id="rId13"/>
    <p:sldId id="278" r:id="rId14"/>
    <p:sldId id="280" r:id="rId15"/>
    <p:sldId id="317" r:id="rId16"/>
    <p:sldId id="318" r:id="rId17"/>
    <p:sldId id="292" r:id="rId18"/>
    <p:sldId id="298" r:id="rId19"/>
    <p:sldId id="299" r:id="rId20"/>
    <p:sldId id="302" r:id="rId21"/>
    <p:sldId id="301" r:id="rId22"/>
    <p:sldId id="305" r:id="rId23"/>
    <p:sldId id="306" r:id="rId24"/>
    <p:sldId id="307" r:id="rId25"/>
    <p:sldId id="310" r:id="rId26"/>
    <p:sldId id="312" r:id="rId27"/>
    <p:sldId id="313" r:id="rId28"/>
    <p:sldId id="314" r:id="rId29"/>
    <p:sldId id="325" r:id="rId30"/>
    <p:sldId id="328" r:id="rId31"/>
    <p:sldId id="329" r:id="rId32"/>
    <p:sldId id="330" r:id="rId33"/>
    <p:sldId id="331" r:id="rId34"/>
    <p:sldId id="346" r:id="rId35"/>
    <p:sldId id="349" r:id="rId36"/>
    <p:sldId id="350" r:id="rId37"/>
    <p:sldId id="351" r:id="rId38"/>
    <p:sldId id="352" r:id="rId39"/>
    <p:sldId id="353" r:id="rId40"/>
    <p:sldId id="354" r:id="rId41"/>
    <p:sldId id="355" r:id="rId42"/>
    <p:sldId id="356" r:id="rId43"/>
    <p:sldId id="357" r:id="rId44"/>
    <p:sldId id="361" r:id="rId45"/>
    <p:sldId id="364" r:id="rId46"/>
    <p:sldId id="365" r:id="rId47"/>
    <p:sldId id="366" r:id="rId48"/>
    <p:sldId id="367" r:id="rId49"/>
    <p:sldId id="373" r:id="rId50"/>
    <p:sldId id="375" r:id="rId51"/>
    <p:sldId id="376" r:id="rId52"/>
    <p:sldId id="377" r:id="rId53"/>
    <p:sldId id="291" r:id="rId54"/>
    <p:sldId id="284" r:id="rId55"/>
    <p:sldId id="285" r:id="rId56"/>
    <p:sldId id="286" r:id="rId57"/>
    <p:sldId id="287" r:id="rId58"/>
    <p:sldId id="288" r:id="rId59"/>
    <p:sldId id="289" r:id="rId60"/>
    <p:sldId id="290" r:id="rId61"/>
    <p:sldId id="281" r:id="rId62"/>
    <p:sldId id="259" r:id="rId63"/>
    <p:sldId id="260"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3E50"/>
    <a:srgbClr val="F29301"/>
    <a:srgbClr val="CF3E3E"/>
    <a:srgbClr val="E95024"/>
    <a:srgbClr val="F29200"/>
    <a:srgbClr val="FDC800"/>
    <a:srgbClr val="98BF0E"/>
    <a:srgbClr val="42A62A"/>
    <a:srgbClr val="2E2723"/>
    <a:srgbClr val="D1D8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AEA76C-F132-4781-AF73-86F857767D9E}" v="443" dt="2022-12-22T02:48:00.5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3740" autoAdjust="0"/>
  </p:normalViewPr>
  <p:slideViewPr>
    <p:cSldViewPr snapToGrid="0" showGuides="1">
      <p:cViewPr>
        <p:scale>
          <a:sx n="66" d="100"/>
          <a:sy n="66" d="100"/>
        </p:scale>
        <p:origin x="1068" y="744"/>
      </p:cViewPr>
      <p:guideLst>
        <p:guide orient="horz" pos="2160"/>
        <p:guide pos="381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th Petry-Johnson" userId="9311b3db184b81f9" providerId="LiveId" clId="{1DAEA76C-F132-4781-AF73-86F857767D9E}"/>
    <pc:docChg chg="undo custSel addSld delSld modSld sldOrd">
      <pc:chgData name="Seth Petry-Johnson" userId="9311b3db184b81f9" providerId="LiveId" clId="{1DAEA76C-F132-4781-AF73-86F857767D9E}" dt="2022-12-22T02:49:09.232" v="5396" actId="1076"/>
      <pc:docMkLst>
        <pc:docMk/>
      </pc:docMkLst>
      <pc:sldChg chg="modNotesTx">
        <pc:chgData name="Seth Petry-Johnson" userId="9311b3db184b81f9" providerId="LiveId" clId="{1DAEA76C-F132-4781-AF73-86F857767D9E}" dt="2022-12-22T01:09:50.609" v="3726" actId="6549"/>
        <pc:sldMkLst>
          <pc:docMk/>
          <pc:sldMk cId="1913574812" sldId="268"/>
        </pc:sldMkLst>
      </pc:sldChg>
      <pc:sldChg chg="modNotesTx">
        <pc:chgData name="Seth Petry-Johnson" userId="9311b3db184b81f9" providerId="LiveId" clId="{1DAEA76C-F132-4781-AF73-86F857767D9E}" dt="2022-12-22T01:11:54.195" v="4083" actId="20577"/>
        <pc:sldMkLst>
          <pc:docMk/>
          <pc:sldMk cId="715687592" sldId="269"/>
        </pc:sldMkLst>
      </pc:sldChg>
      <pc:sldChg chg="del">
        <pc:chgData name="Seth Petry-Johnson" userId="9311b3db184b81f9" providerId="LiveId" clId="{1DAEA76C-F132-4781-AF73-86F857767D9E}" dt="2022-12-21T02:27:19.713" v="3720" actId="47"/>
        <pc:sldMkLst>
          <pc:docMk/>
          <pc:sldMk cId="16016852" sldId="321"/>
        </pc:sldMkLst>
      </pc:sldChg>
      <pc:sldChg chg="del">
        <pc:chgData name="Seth Petry-Johnson" userId="9311b3db184b81f9" providerId="LiveId" clId="{1DAEA76C-F132-4781-AF73-86F857767D9E}" dt="2022-12-21T02:27:20.293" v="3721" actId="47"/>
        <pc:sldMkLst>
          <pc:docMk/>
          <pc:sldMk cId="727013117" sldId="323"/>
        </pc:sldMkLst>
      </pc:sldChg>
      <pc:sldChg chg="del">
        <pc:chgData name="Seth Petry-Johnson" userId="9311b3db184b81f9" providerId="LiveId" clId="{1DAEA76C-F132-4781-AF73-86F857767D9E}" dt="2022-12-21T02:27:21.231" v="3722" actId="47"/>
        <pc:sldMkLst>
          <pc:docMk/>
          <pc:sldMk cId="3762301894" sldId="324"/>
        </pc:sldMkLst>
      </pc:sldChg>
      <pc:sldChg chg="modSp mod">
        <pc:chgData name="Seth Petry-Johnson" userId="9311b3db184b81f9" providerId="LiveId" clId="{1DAEA76C-F132-4781-AF73-86F857767D9E}" dt="2022-12-19T20:47:14.862" v="1" actId="14429"/>
        <pc:sldMkLst>
          <pc:docMk/>
          <pc:sldMk cId="3745844504" sldId="325"/>
        </pc:sldMkLst>
        <pc:picChg chg="mod modVis">
          <ac:chgData name="Seth Petry-Johnson" userId="9311b3db184b81f9" providerId="LiveId" clId="{1DAEA76C-F132-4781-AF73-86F857767D9E}" dt="2022-12-19T20:47:14.862" v="1" actId="14429"/>
          <ac:picMkLst>
            <pc:docMk/>
            <pc:sldMk cId="3745844504" sldId="325"/>
            <ac:picMk id="15" creationId="{F746B25F-030E-0487-C9E1-08F888568A8D}"/>
          </ac:picMkLst>
        </pc:picChg>
      </pc:sldChg>
      <pc:sldChg chg="modSp mod">
        <pc:chgData name="Seth Petry-Johnson" userId="9311b3db184b81f9" providerId="LiveId" clId="{1DAEA76C-F132-4781-AF73-86F857767D9E}" dt="2022-12-19T20:47:33.723" v="4" actId="13244"/>
        <pc:sldMkLst>
          <pc:docMk/>
          <pc:sldMk cId="3240797847" sldId="328"/>
        </pc:sldMkLst>
        <pc:spChg chg="mod">
          <ac:chgData name="Seth Petry-Johnson" userId="9311b3db184b81f9" providerId="LiveId" clId="{1DAEA76C-F132-4781-AF73-86F857767D9E}" dt="2022-12-19T20:47:24.027" v="2" actId="962"/>
          <ac:spMkLst>
            <pc:docMk/>
            <pc:sldMk cId="3240797847" sldId="328"/>
            <ac:spMk id="2" creationId="{2C284493-B104-E611-9825-37B772FA00D2}"/>
          </ac:spMkLst>
        </pc:spChg>
        <pc:spChg chg="mod ord">
          <ac:chgData name="Seth Petry-Johnson" userId="9311b3db184b81f9" providerId="LiveId" clId="{1DAEA76C-F132-4781-AF73-86F857767D9E}" dt="2022-12-19T20:47:33.723" v="4" actId="13244"/>
          <ac:spMkLst>
            <pc:docMk/>
            <pc:sldMk cId="3240797847" sldId="328"/>
            <ac:spMk id="4" creationId="{2283EE67-3B3A-15C0-2CA9-7C97C7E848BF}"/>
          </ac:spMkLst>
        </pc:spChg>
      </pc:sldChg>
      <pc:sldChg chg="addSp delSp modSp mod modTransition">
        <pc:chgData name="Seth Petry-Johnson" userId="9311b3db184b81f9" providerId="LiveId" clId="{1DAEA76C-F132-4781-AF73-86F857767D9E}" dt="2022-12-19T20:52:20.107" v="325" actId="1035"/>
        <pc:sldMkLst>
          <pc:docMk/>
          <pc:sldMk cId="946432881" sldId="329"/>
        </pc:sldMkLst>
        <pc:spChg chg="del">
          <ac:chgData name="Seth Petry-Johnson" userId="9311b3db184b81f9" providerId="LiveId" clId="{1DAEA76C-F132-4781-AF73-86F857767D9E}" dt="2022-12-19T20:48:29.723" v="11" actId="478"/>
          <ac:spMkLst>
            <pc:docMk/>
            <pc:sldMk cId="946432881" sldId="329"/>
            <ac:spMk id="2" creationId="{2C284493-B104-E611-9825-37B772FA00D2}"/>
          </ac:spMkLst>
        </pc:spChg>
        <pc:spChg chg="del">
          <ac:chgData name="Seth Petry-Johnson" userId="9311b3db184b81f9" providerId="LiveId" clId="{1DAEA76C-F132-4781-AF73-86F857767D9E}" dt="2022-12-19T20:48:30.771" v="12" actId="478"/>
          <ac:spMkLst>
            <pc:docMk/>
            <pc:sldMk cId="946432881" sldId="329"/>
            <ac:spMk id="4" creationId="{2283EE67-3B3A-15C0-2CA9-7C97C7E848BF}"/>
          </ac:spMkLst>
        </pc:spChg>
        <pc:spChg chg="add mod ord">
          <ac:chgData name="Seth Petry-Johnson" userId="9311b3db184b81f9" providerId="LiveId" clId="{1DAEA76C-F132-4781-AF73-86F857767D9E}" dt="2022-12-19T20:48:39.853" v="14" actId="13244"/>
          <ac:spMkLst>
            <pc:docMk/>
            <pc:sldMk cId="946432881" sldId="329"/>
            <ac:spMk id="6" creationId="{99BDCF48-1F4E-919C-6E51-0EE8DB9545AC}"/>
          </ac:spMkLst>
        </pc:spChg>
        <pc:spChg chg="del mod">
          <ac:chgData name="Seth Petry-Johnson" userId="9311b3db184b81f9" providerId="LiveId" clId="{1DAEA76C-F132-4781-AF73-86F857767D9E}" dt="2022-12-19T20:51:49.658" v="226" actId="478"/>
          <ac:spMkLst>
            <pc:docMk/>
            <pc:sldMk cId="946432881" sldId="329"/>
            <ac:spMk id="8" creationId="{BED6F3C8-44BB-0E75-C96C-39D4A0CFF3A3}"/>
          </ac:spMkLst>
        </pc:spChg>
        <pc:spChg chg="del mod">
          <ac:chgData name="Seth Petry-Johnson" userId="9311b3db184b81f9" providerId="LiveId" clId="{1DAEA76C-F132-4781-AF73-86F857767D9E}" dt="2022-12-19T20:51:53.714" v="228" actId="478"/>
          <ac:spMkLst>
            <pc:docMk/>
            <pc:sldMk cId="946432881" sldId="329"/>
            <ac:spMk id="11" creationId="{536011F6-236E-966F-3756-369FE2203F21}"/>
          </ac:spMkLst>
        </pc:spChg>
        <pc:spChg chg="add mod ord">
          <ac:chgData name="Seth Petry-Johnson" userId="9311b3db184b81f9" providerId="LiveId" clId="{1DAEA76C-F132-4781-AF73-86F857767D9E}" dt="2022-12-19T20:48:39.853" v="14" actId="13244"/>
          <ac:spMkLst>
            <pc:docMk/>
            <pc:sldMk cId="946432881" sldId="329"/>
            <ac:spMk id="12" creationId="{F75C585A-66DF-DED4-5B24-D2318BBB623B}"/>
          </ac:spMkLst>
        </pc:spChg>
        <pc:spChg chg="add mod ord">
          <ac:chgData name="Seth Petry-Johnson" userId="9311b3db184b81f9" providerId="LiveId" clId="{1DAEA76C-F132-4781-AF73-86F857767D9E}" dt="2022-12-19T20:52:07.873" v="282" actId="1036"/>
          <ac:spMkLst>
            <pc:docMk/>
            <pc:sldMk cId="946432881" sldId="329"/>
            <ac:spMk id="23" creationId="{D124D2CA-02C7-4725-04EE-E9014ECB9E10}"/>
          </ac:spMkLst>
        </pc:spChg>
        <pc:spChg chg="add mod ord">
          <ac:chgData name="Seth Petry-Johnson" userId="9311b3db184b81f9" providerId="LiveId" clId="{1DAEA76C-F132-4781-AF73-86F857767D9E}" dt="2022-12-19T20:52:20.107" v="325" actId="1035"/>
          <ac:spMkLst>
            <pc:docMk/>
            <pc:sldMk cId="946432881" sldId="329"/>
            <ac:spMk id="25" creationId="{2C4BA9B0-F168-6063-6B17-CF4B7465105D}"/>
          </ac:spMkLst>
        </pc:spChg>
        <pc:picChg chg="del mod">
          <ac:chgData name="Seth Petry-Johnson" userId="9311b3db184b81f9" providerId="LiveId" clId="{1DAEA76C-F132-4781-AF73-86F857767D9E}" dt="2022-12-19T20:51:46.929" v="225" actId="478"/>
          <ac:picMkLst>
            <pc:docMk/>
            <pc:sldMk cId="946432881" sldId="329"/>
            <ac:picMk id="7" creationId="{8AEED3BF-6D6B-EA3A-D0B9-48377FF972F6}"/>
          </ac:picMkLst>
        </pc:picChg>
        <pc:picChg chg="del">
          <ac:chgData name="Seth Petry-Johnson" userId="9311b3db184b81f9" providerId="LiveId" clId="{1DAEA76C-F132-4781-AF73-86F857767D9E}" dt="2022-12-19T20:51:55.610" v="229" actId="478"/>
          <ac:picMkLst>
            <pc:docMk/>
            <pc:sldMk cId="946432881" sldId="329"/>
            <ac:picMk id="10" creationId="{00BE4D35-CB49-7733-E81E-1CEB008EB293}"/>
          </ac:picMkLst>
        </pc:picChg>
        <pc:picChg chg="del">
          <ac:chgData name="Seth Petry-Johnson" userId="9311b3db184b81f9" providerId="LiveId" clId="{1DAEA76C-F132-4781-AF73-86F857767D9E}" dt="2022-12-19T20:48:28.442" v="10" actId="478"/>
          <ac:picMkLst>
            <pc:docMk/>
            <pc:sldMk cId="946432881" sldId="329"/>
            <ac:picMk id="13" creationId="{579E243C-89BF-675A-D9BD-CD49D0AA5460}"/>
          </ac:picMkLst>
        </pc:picChg>
        <pc:picChg chg="add mod ord">
          <ac:chgData name="Seth Petry-Johnson" userId="9311b3db184b81f9" providerId="LiveId" clId="{1DAEA76C-F132-4781-AF73-86F857767D9E}" dt="2022-12-19T20:48:39.853" v="14" actId="13244"/>
          <ac:picMkLst>
            <pc:docMk/>
            <pc:sldMk cId="946432881" sldId="329"/>
            <ac:picMk id="14" creationId="{17CEF508-3206-66DC-F0D5-E13FE710767A}"/>
          </ac:picMkLst>
        </pc:picChg>
        <pc:picChg chg="add mod ord">
          <ac:chgData name="Seth Petry-Johnson" userId="9311b3db184b81f9" providerId="LiveId" clId="{1DAEA76C-F132-4781-AF73-86F857767D9E}" dt="2022-12-19T20:52:15.148" v="307" actId="1036"/>
          <ac:picMkLst>
            <pc:docMk/>
            <pc:sldMk cId="946432881" sldId="329"/>
            <ac:picMk id="18" creationId="{65E1EBCF-1CF9-2304-F967-8FC6AE06FFA0}"/>
          </ac:picMkLst>
        </pc:picChg>
        <pc:picChg chg="add mod ord">
          <ac:chgData name="Seth Petry-Johnson" userId="9311b3db184b81f9" providerId="LiveId" clId="{1DAEA76C-F132-4781-AF73-86F857767D9E}" dt="2022-12-19T20:52:20.107" v="325" actId="1035"/>
          <ac:picMkLst>
            <pc:docMk/>
            <pc:sldMk cId="946432881" sldId="329"/>
            <ac:picMk id="24" creationId="{BD1E186B-2AF9-1D97-EA6F-FC3E6D9B6B68}"/>
          </ac:picMkLst>
        </pc:picChg>
      </pc:sldChg>
      <pc:sldChg chg="addSp delSp modSp mod">
        <pc:chgData name="Seth Petry-Johnson" userId="9311b3db184b81f9" providerId="LiveId" clId="{1DAEA76C-F132-4781-AF73-86F857767D9E}" dt="2022-12-19T20:51:32.203" v="224" actId="1036"/>
        <pc:sldMkLst>
          <pc:docMk/>
          <pc:sldMk cId="917115685" sldId="330"/>
        </pc:sldMkLst>
        <pc:spChg chg="del mod">
          <ac:chgData name="Seth Petry-Johnson" userId="9311b3db184b81f9" providerId="LiveId" clId="{1DAEA76C-F132-4781-AF73-86F857767D9E}" dt="2022-12-19T20:49:14.307" v="19" actId="478"/>
          <ac:spMkLst>
            <pc:docMk/>
            <pc:sldMk cId="917115685" sldId="330"/>
            <ac:spMk id="2" creationId="{2C284493-B104-E611-9825-37B772FA00D2}"/>
          </ac:spMkLst>
        </pc:spChg>
        <pc:spChg chg="del">
          <ac:chgData name="Seth Petry-Johnson" userId="9311b3db184b81f9" providerId="LiveId" clId="{1DAEA76C-F132-4781-AF73-86F857767D9E}" dt="2022-12-19T20:49:15.387" v="20" actId="478"/>
          <ac:spMkLst>
            <pc:docMk/>
            <pc:sldMk cId="917115685" sldId="330"/>
            <ac:spMk id="4" creationId="{2283EE67-3B3A-15C0-2CA9-7C97C7E848BF}"/>
          </ac:spMkLst>
        </pc:spChg>
        <pc:spChg chg="del">
          <ac:chgData name="Seth Petry-Johnson" userId="9311b3db184b81f9" providerId="LiveId" clId="{1DAEA76C-F132-4781-AF73-86F857767D9E}" dt="2022-12-19T20:50:37.259" v="97" actId="478"/>
          <ac:spMkLst>
            <pc:docMk/>
            <pc:sldMk cId="917115685" sldId="330"/>
            <ac:spMk id="6" creationId="{2DF3EA99-C70E-F7BC-D8D0-85A4A3FDBAB9}"/>
          </ac:spMkLst>
        </pc:spChg>
        <pc:spChg chg="del">
          <ac:chgData name="Seth Petry-Johnson" userId="9311b3db184b81f9" providerId="LiveId" clId="{1DAEA76C-F132-4781-AF73-86F857767D9E}" dt="2022-12-19T20:50:35.330" v="95" actId="478"/>
          <ac:spMkLst>
            <pc:docMk/>
            <pc:sldMk cId="917115685" sldId="330"/>
            <ac:spMk id="8" creationId="{BED6F3C8-44BB-0E75-C96C-39D4A0CFF3A3}"/>
          </ac:spMkLst>
        </pc:spChg>
        <pc:spChg chg="del">
          <ac:chgData name="Seth Petry-Johnson" userId="9311b3db184b81f9" providerId="LiveId" clId="{1DAEA76C-F132-4781-AF73-86F857767D9E}" dt="2022-12-19T20:50:39.274" v="99" actId="478"/>
          <ac:spMkLst>
            <pc:docMk/>
            <pc:sldMk cId="917115685" sldId="330"/>
            <ac:spMk id="12" creationId="{8A4B014C-B043-AFDF-2219-BDAF945D55C0}"/>
          </ac:spMkLst>
        </pc:spChg>
        <pc:spChg chg="add mod ord">
          <ac:chgData name="Seth Petry-Johnson" userId="9311b3db184b81f9" providerId="LiveId" clId="{1DAEA76C-F132-4781-AF73-86F857767D9E}" dt="2022-12-19T20:49:19.325" v="22" actId="13244"/>
          <ac:spMkLst>
            <pc:docMk/>
            <pc:sldMk cId="917115685" sldId="330"/>
            <ac:spMk id="14" creationId="{6440AE4D-63C3-6C24-1A74-303FE9C044E4}"/>
          </ac:spMkLst>
        </pc:spChg>
        <pc:spChg chg="add mod ord">
          <ac:chgData name="Seth Petry-Johnson" userId="9311b3db184b81f9" providerId="LiveId" clId="{1DAEA76C-F132-4781-AF73-86F857767D9E}" dt="2022-12-19T20:49:19.325" v="22" actId="13244"/>
          <ac:spMkLst>
            <pc:docMk/>
            <pc:sldMk cId="917115685" sldId="330"/>
            <ac:spMk id="15" creationId="{BF7CF56F-B20D-12FB-EF3E-5A5FAB796E6F}"/>
          </ac:spMkLst>
        </pc:spChg>
        <pc:spChg chg="add mod ord">
          <ac:chgData name="Seth Petry-Johnson" userId="9311b3db184b81f9" providerId="LiveId" clId="{1DAEA76C-F132-4781-AF73-86F857767D9E}" dt="2022-12-19T20:51:14.251" v="193" actId="13244"/>
          <ac:spMkLst>
            <pc:docMk/>
            <pc:sldMk cId="917115685" sldId="330"/>
            <ac:spMk id="24" creationId="{A1A77BBE-DE47-7B9F-9274-0C5EE05FA1BA}"/>
          </ac:spMkLst>
        </pc:spChg>
        <pc:spChg chg="add mod ord">
          <ac:chgData name="Seth Petry-Johnson" userId="9311b3db184b81f9" providerId="LiveId" clId="{1DAEA76C-F132-4781-AF73-86F857767D9E}" dt="2022-12-19T20:51:32.203" v="224" actId="1036"/>
          <ac:spMkLst>
            <pc:docMk/>
            <pc:sldMk cId="917115685" sldId="330"/>
            <ac:spMk id="26" creationId="{9719F6D5-BA89-6A15-5982-CD98164148F0}"/>
          </ac:spMkLst>
        </pc:spChg>
        <pc:spChg chg="add mod ord">
          <ac:chgData name="Seth Petry-Johnson" userId="9311b3db184b81f9" providerId="LiveId" clId="{1DAEA76C-F132-4781-AF73-86F857767D9E}" dt="2022-12-19T20:51:28.609" v="207" actId="1035"/>
          <ac:spMkLst>
            <pc:docMk/>
            <pc:sldMk cId="917115685" sldId="330"/>
            <ac:spMk id="28" creationId="{D1A14593-0DC5-5E07-3C0D-D7A63DFCA463}"/>
          </ac:spMkLst>
        </pc:spChg>
        <pc:picChg chg="del">
          <ac:chgData name="Seth Petry-Johnson" userId="9311b3db184b81f9" providerId="LiveId" clId="{1DAEA76C-F132-4781-AF73-86F857767D9E}" dt="2022-12-19T20:50:36.020" v="96" actId="478"/>
          <ac:picMkLst>
            <pc:docMk/>
            <pc:sldMk cId="917115685" sldId="330"/>
            <ac:picMk id="7" creationId="{8AEED3BF-6D6B-EA3A-D0B9-48377FF972F6}"/>
          </ac:picMkLst>
        </pc:picChg>
        <pc:picChg chg="del">
          <ac:chgData name="Seth Petry-Johnson" userId="9311b3db184b81f9" providerId="LiveId" clId="{1DAEA76C-F132-4781-AF73-86F857767D9E}" dt="2022-12-19T20:50:37.929" v="98" actId="478"/>
          <ac:picMkLst>
            <pc:docMk/>
            <pc:sldMk cId="917115685" sldId="330"/>
            <ac:picMk id="10" creationId="{13040372-A82A-A647-D42F-ACDB83C07EAB}"/>
          </ac:picMkLst>
        </pc:picChg>
        <pc:picChg chg="del">
          <ac:chgData name="Seth Petry-Johnson" userId="9311b3db184b81f9" providerId="LiveId" clId="{1DAEA76C-F132-4781-AF73-86F857767D9E}" dt="2022-12-19T20:50:41.370" v="100" actId="478"/>
          <ac:picMkLst>
            <pc:docMk/>
            <pc:sldMk cId="917115685" sldId="330"/>
            <ac:picMk id="11" creationId="{3794522D-63A3-C03C-ADCC-F826EA7D20C6}"/>
          </ac:picMkLst>
        </pc:picChg>
        <pc:picChg chg="del">
          <ac:chgData name="Seth Petry-Johnson" userId="9311b3db184b81f9" providerId="LiveId" clId="{1DAEA76C-F132-4781-AF73-86F857767D9E}" dt="2022-12-19T20:49:12.009" v="17" actId="478"/>
          <ac:picMkLst>
            <pc:docMk/>
            <pc:sldMk cId="917115685" sldId="330"/>
            <ac:picMk id="13" creationId="{579E243C-89BF-675A-D9BD-CD49D0AA5460}"/>
          </ac:picMkLst>
        </pc:picChg>
        <pc:picChg chg="add mod ord">
          <ac:chgData name="Seth Petry-Johnson" userId="9311b3db184b81f9" providerId="LiveId" clId="{1DAEA76C-F132-4781-AF73-86F857767D9E}" dt="2022-12-19T20:49:19.325" v="22" actId="13244"/>
          <ac:picMkLst>
            <pc:docMk/>
            <pc:sldMk cId="917115685" sldId="330"/>
            <ac:picMk id="18" creationId="{94CEC84A-E7FF-72A3-2BA7-3BA32ABF2514}"/>
          </ac:picMkLst>
        </pc:picChg>
        <pc:picChg chg="add mod ord">
          <ac:chgData name="Seth Petry-Johnson" userId="9311b3db184b81f9" providerId="LiveId" clId="{1DAEA76C-F132-4781-AF73-86F857767D9E}" dt="2022-12-19T20:51:14.251" v="193" actId="13244"/>
          <ac:picMkLst>
            <pc:docMk/>
            <pc:sldMk cId="917115685" sldId="330"/>
            <ac:picMk id="23" creationId="{60B2CB5B-6843-875A-C1A7-B74A2CA443C2}"/>
          </ac:picMkLst>
        </pc:picChg>
        <pc:picChg chg="add mod ord">
          <ac:chgData name="Seth Petry-Johnson" userId="9311b3db184b81f9" providerId="LiveId" clId="{1DAEA76C-F132-4781-AF73-86F857767D9E}" dt="2022-12-19T20:51:32.203" v="224" actId="1036"/>
          <ac:picMkLst>
            <pc:docMk/>
            <pc:sldMk cId="917115685" sldId="330"/>
            <ac:picMk id="25" creationId="{A66DA4AA-D1E2-C435-CB28-36CB2C6B68CF}"/>
          </ac:picMkLst>
        </pc:picChg>
        <pc:picChg chg="add mod ord">
          <ac:chgData name="Seth Petry-Johnson" userId="9311b3db184b81f9" providerId="LiveId" clId="{1DAEA76C-F132-4781-AF73-86F857767D9E}" dt="2022-12-19T20:51:28.609" v="207" actId="1035"/>
          <ac:picMkLst>
            <pc:docMk/>
            <pc:sldMk cId="917115685" sldId="330"/>
            <ac:picMk id="27" creationId="{EF587D60-F6E6-403C-9612-A0A1E804F58A}"/>
          </ac:picMkLst>
        </pc:picChg>
      </pc:sldChg>
      <pc:sldChg chg="addSp delSp modSp mod">
        <pc:chgData name="Seth Petry-Johnson" userId="9311b3db184b81f9" providerId="LiveId" clId="{1DAEA76C-F132-4781-AF73-86F857767D9E}" dt="2022-12-19T20:55:10.674" v="346" actId="1366"/>
        <pc:sldMkLst>
          <pc:docMk/>
          <pc:sldMk cId="3202533318" sldId="331"/>
        </pc:sldMkLst>
        <pc:spChg chg="del">
          <ac:chgData name="Seth Petry-Johnson" userId="9311b3db184b81f9" providerId="LiveId" clId="{1DAEA76C-F132-4781-AF73-86F857767D9E}" dt="2022-12-19T20:49:49.725" v="45" actId="478"/>
          <ac:spMkLst>
            <pc:docMk/>
            <pc:sldMk cId="3202533318" sldId="331"/>
            <ac:spMk id="2" creationId="{2C284493-B104-E611-9825-37B772FA00D2}"/>
          </ac:spMkLst>
        </pc:spChg>
        <pc:spChg chg="del">
          <ac:chgData name="Seth Petry-Johnson" userId="9311b3db184b81f9" providerId="LiveId" clId="{1DAEA76C-F132-4781-AF73-86F857767D9E}" dt="2022-12-19T20:49:50.691" v="46" actId="478"/>
          <ac:spMkLst>
            <pc:docMk/>
            <pc:sldMk cId="3202533318" sldId="331"/>
            <ac:spMk id="4" creationId="{2283EE67-3B3A-15C0-2CA9-7C97C7E848BF}"/>
          </ac:spMkLst>
        </pc:spChg>
        <pc:spChg chg="mod">
          <ac:chgData name="Seth Petry-Johnson" userId="9311b3db184b81f9" providerId="LiveId" clId="{1DAEA76C-F132-4781-AF73-86F857767D9E}" dt="2022-12-19T20:50:23.304" v="94" actId="1038"/>
          <ac:spMkLst>
            <pc:docMk/>
            <pc:sldMk cId="3202533318" sldId="331"/>
            <ac:spMk id="6" creationId="{2DF3EA99-C70E-F7BC-D8D0-85A4A3FDBAB9}"/>
          </ac:spMkLst>
        </pc:spChg>
        <pc:spChg chg="mod">
          <ac:chgData name="Seth Petry-Johnson" userId="9311b3db184b81f9" providerId="LiveId" clId="{1DAEA76C-F132-4781-AF73-86F857767D9E}" dt="2022-12-19T20:50:23.304" v="94" actId="1038"/>
          <ac:spMkLst>
            <pc:docMk/>
            <pc:sldMk cId="3202533318" sldId="331"/>
            <ac:spMk id="8" creationId="{BED6F3C8-44BB-0E75-C96C-39D4A0CFF3A3}"/>
          </ac:spMkLst>
        </pc:spChg>
        <pc:spChg chg="mod">
          <ac:chgData name="Seth Petry-Johnson" userId="9311b3db184b81f9" providerId="LiveId" clId="{1DAEA76C-F132-4781-AF73-86F857767D9E}" dt="2022-12-19T20:50:23.304" v="94" actId="1038"/>
          <ac:spMkLst>
            <pc:docMk/>
            <pc:sldMk cId="3202533318" sldId="331"/>
            <ac:spMk id="12" creationId="{C13AEE28-C9CF-8237-B0FD-E9253A2AEC94}"/>
          </ac:spMkLst>
        </pc:spChg>
        <pc:spChg chg="add mod ord">
          <ac:chgData name="Seth Petry-Johnson" userId="9311b3db184b81f9" providerId="LiveId" clId="{1DAEA76C-F132-4781-AF73-86F857767D9E}" dt="2022-12-19T20:49:54.570" v="48" actId="13244"/>
          <ac:spMkLst>
            <pc:docMk/>
            <pc:sldMk cId="3202533318" sldId="331"/>
            <ac:spMk id="25" creationId="{BE4178DE-9185-982F-E896-F6504DD5ABA1}"/>
          </ac:spMkLst>
        </pc:spChg>
        <pc:spChg chg="add mod ord">
          <ac:chgData name="Seth Petry-Johnson" userId="9311b3db184b81f9" providerId="LiveId" clId="{1DAEA76C-F132-4781-AF73-86F857767D9E}" dt="2022-12-19T20:49:54.570" v="48" actId="13244"/>
          <ac:spMkLst>
            <pc:docMk/>
            <pc:sldMk cId="3202533318" sldId="331"/>
            <ac:spMk id="26" creationId="{E4FAF4F7-7043-679C-24D3-A87EB35E0D1B}"/>
          </ac:spMkLst>
        </pc:spChg>
        <pc:picChg chg="mod">
          <ac:chgData name="Seth Petry-Johnson" userId="9311b3db184b81f9" providerId="LiveId" clId="{1DAEA76C-F132-4781-AF73-86F857767D9E}" dt="2022-12-19T20:50:23.304" v="94" actId="1038"/>
          <ac:picMkLst>
            <pc:docMk/>
            <pc:sldMk cId="3202533318" sldId="331"/>
            <ac:picMk id="7" creationId="{8AEED3BF-6D6B-EA3A-D0B9-48377FF972F6}"/>
          </ac:picMkLst>
        </pc:picChg>
        <pc:picChg chg="mod">
          <ac:chgData name="Seth Petry-Johnson" userId="9311b3db184b81f9" providerId="LiveId" clId="{1DAEA76C-F132-4781-AF73-86F857767D9E}" dt="2022-12-19T20:50:23.304" v="94" actId="1038"/>
          <ac:picMkLst>
            <pc:docMk/>
            <pc:sldMk cId="3202533318" sldId="331"/>
            <ac:picMk id="10" creationId="{13040372-A82A-A647-D42F-ACDB83C07EAB}"/>
          </ac:picMkLst>
        </pc:picChg>
        <pc:picChg chg="mod">
          <ac:chgData name="Seth Petry-Johnson" userId="9311b3db184b81f9" providerId="LiveId" clId="{1DAEA76C-F132-4781-AF73-86F857767D9E}" dt="2022-12-19T20:50:23.304" v="94" actId="1038"/>
          <ac:picMkLst>
            <pc:docMk/>
            <pc:sldMk cId="3202533318" sldId="331"/>
            <ac:picMk id="11" creationId="{280B2F82-E4F1-BAF7-6CF8-32E8EE78F5E3}"/>
          </ac:picMkLst>
        </pc:picChg>
        <pc:picChg chg="del">
          <ac:chgData name="Seth Petry-Johnson" userId="9311b3db184b81f9" providerId="LiveId" clId="{1DAEA76C-F132-4781-AF73-86F857767D9E}" dt="2022-12-19T20:49:47.938" v="44" actId="478"/>
          <ac:picMkLst>
            <pc:docMk/>
            <pc:sldMk cId="3202533318" sldId="331"/>
            <ac:picMk id="13" creationId="{579E243C-89BF-675A-D9BD-CD49D0AA5460}"/>
          </ac:picMkLst>
        </pc:picChg>
        <pc:picChg chg="mod">
          <ac:chgData name="Seth Petry-Johnson" userId="9311b3db184b81f9" providerId="LiveId" clId="{1DAEA76C-F132-4781-AF73-86F857767D9E}" dt="2022-12-19T20:55:10.674" v="346" actId="1366"/>
          <ac:picMkLst>
            <pc:docMk/>
            <pc:sldMk cId="3202533318" sldId="331"/>
            <ac:picMk id="24" creationId="{9258A2C8-DC93-40C9-E1AB-F71E9539EF1A}"/>
          </ac:picMkLst>
        </pc:picChg>
        <pc:picChg chg="add mod ord">
          <ac:chgData name="Seth Petry-Johnson" userId="9311b3db184b81f9" providerId="LiveId" clId="{1DAEA76C-F132-4781-AF73-86F857767D9E}" dt="2022-12-19T20:49:54.570" v="48" actId="13244"/>
          <ac:picMkLst>
            <pc:docMk/>
            <pc:sldMk cId="3202533318" sldId="331"/>
            <ac:picMk id="27" creationId="{BF85B636-E6D2-B299-204B-313437B654F0}"/>
          </ac:picMkLst>
        </pc:picChg>
      </pc:sldChg>
      <pc:sldChg chg="del">
        <pc:chgData name="Seth Petry-Johnson" userId="9311b3db184b81f9" providerId="LiveId" clId="{1DAEA76C-F132-4781-AF73-86F857767D9E}" dt="2022-12-21T02:27:18.916" v="3719" actId="47"/>
        <pc:sldMkLst>
          <pc:docMk/>
          <pc:sldMk cId="12191487" sldId="332"/>
        </pc:sldMkLst>
      </pc:sldChg>
      <pc:sldChg chg="modNotesTx">
        <pc:chgData name="Seth Petry-Johnson" userId="9311b3db184b81f9" providerId="LiveId" clId="{1DAEA76C-F132-4781-AF73-86F857767D9E}" dt="2022-12-22T01:12:33.714" v="4150" actId="20577"/>
        <pc:sldMkLst>
          <pc:docMk/>
          <pc:sldMk cId="1018520867" sldId="334"/>
        </pc:sldMkLst>
      </pc:sldChg>
      <pc:sldChg chg="modNotesTx">
        <pc:chgData name="Seth Petry-Johnson" userId="9311b3db184b81f9" providerId="LiveId" clId="{1DAEA76C-F132-4781-AF73-86F857767D9E}" dt="2022-12-22T01:12:56.123" v="4186" actId="20577"/>
        <pc:sldMkLst>
          <pc:docMk/>
          <pc:sldMk cId="2442817900" sldId="335"/>
        </pc:sldMkLst>
      </pc:sldChg>
      <pc:sldChg chg="modSp del mod">
        <pc:chgData name="Seth Petry-Johnson" userId="9311b3db184b81f9" providerId="LiveId" clId="{1DAEA76C-F132-4781-AF73-86F857767D9E}" dt="2022-12-20T14:18:21.569" v="2171" actId="47"/>
        <pc:sldMkLst>
          <pc:docMk/>
          <pc:sldMk cId="1825358023" sldId="341"/>
        </pc:sldMkLst>
        <pc:picChg chg="mod">
          <ac:chgData name="Seth Petry-Johnson" userId="9311b3db184b81f9" providerId="LiveId" clId="{1DAEA76C-F132-4781-AF73-86F857767D9E}" dt="2022-12-20T14:15:24.483" v="1945" actId="14100"/>
          <ac:picMkLst>
            <pc:docMk/>
            <pc:sldMk cId="1825358023" sldId="341"/>
            <ac:picMk id="5" creationId="{9295344E-23E9-53D8-B70B-7C8A1490C136}"/>
          </ac:picMkLst>
        </pc:picChg>
      </pc:sldChg>
      <pc:sldChg chg="del">
        <pc:chgData name="Seth Petry-Johnson" userId="9311b3db184b81f9" providerId="LiveId" clId="{1DAEA76C-F132-4781-AF73-86F857767D9E}" dt="2022-12-19T21:23:02.288" v="1432" actId="47"/>
        <pc:sldMkLst>
          <pc:docMk/>
          <pc:sldMk cId="1653986821" sldId="343"/>
        </pc:sldMkLst>
      </pc:sldChg>
      <pc:sldChg chg="del">
        <pc:chgData name="Seth Petry-Johnson" userId="9311b3db184b81f9" providerId="LiveId" clId="{1DAEA76C-F132-4781-AF73-86F857767D9E}" dt="2022-12-19T21:23:04.569" v="1433" actId="47"/>
        <pc:sldMkLst>
          <pc:docMk/>
          <pc:sldMk cId="3000683301" sldId="344"/>
        </pc:sldMkLst>
      </pc:sldChg>
      <pc:sldChg chg="del">
        <pc:chgData name="Seth Petry-Johnson" userId="9311b3db184b81f9" providerId="LiveId" clId="{1DAEA76C-F132-4781-AF73-86F857767D9E}" dt="2022-12-19T21:14:12.413" v="909" actId="47"/>
        <pc:sldMkLst>
          <pc:docMk/>
          <pc:sldMk cId="946351374" sldId="345"/>
        </pc:sldMkLst>
      </pc:sldChg>
      <pc:sldChg chg="modSp mod">
        <pc:chgData name="Seth Petry-Johnson" userId="9311b3db184b81f9" providerId="LiveId" clId="{1DAEA76C-F132-4781-AF73-86F857767D9E}" dt="2022-12-19T20:52:59.912" v="341" actId="1036"/>
        <pc:sldMkLst>
          <pc:docMk/>
          <pc:sldMk cId="3065906767" sldId="346"/>
        </pc:sldMkLst>
        <pc:picChg chg="mod">
          <ac:chgData name="Seth Petry-Johnson" userId="9311b3db184b81f9" providerId="LiveId" clId="{1DAEA76C-F132-4781-AF73-86F857767D9E}" dt="2022-12-19T20:52:59.912" v="341" actId="1036"/>
          <ac:picMkLst>
            <pc:docMk/>
            <pc:sldMk cId="3065906767" sldId="346"/>
            <ac:picMk id="26" creationId="{2DF39494-E38B-B4BD-1E24-5BECA902CF13}"/>
          </ac:picMkLst>
        </pc:picChg>
      </pc:sldChg>
      <pc:sldChg chg="del">
        <pc:chgData name="Seth Petry-Johnson" userId="9311b3db184b81f9" providerId="LiveId" clId="{1DAEA76C-F132-4781-AF73-86F857767D9E}" dt="2022-12-19T20:57:22.850" v="446" actId="47"/>
        <pc:sldMkLst>
          <pc:docMk/>
          <pc:sldMk cId="1307464336" sldId="347"/>
        </pc:sldMkLst>
      </pc:sldChg>
      <pc:sldChg chg="modSp del mod">
        <pc:chgData name="Seth Petry-Johnson" userId="9311b3db184b81f9" providerId="LiveId" clId="{1DAEA76C-F132-4781-AF73-86F857767D9E}" dt="2022-12-19T20:57:24.441" v="447" actId="47"/>
        <pc:sldMkLst>
          <pc:docMk/>
          <pc:sldMk cId="796759849" sldId="348"/>
        </pc:sldMkLst>
        <pc:spChg chg="mod ord">
          <ac:chgData name="Seth Petry-Johnson" userId="9311b3db184b81f9" providerId="LiveId" clId="{1DAEA76C-F132-4781-AF73-86F857767D9E}" dt="2022-12-19T20:48:20.887" v="9" actId="13244"/>
          <ac:spMkLst>
            <pc:docMk/>
            <pc:sldMk cId="796759849" sldId="348"/>
            <ac:spMk id="2" creationId="{2C284493-B104-E611-9825-37B772FA00D2}"/>
          </ac:spMkLst>
        </pc:spChg>
        <pc:spChg chg="mod ord">
          <ac:chgData name="Seth Petry-Johnson" userId="9311b3db184b81f9" providerId="LiveId" clId="{1DAEA76C-F132-4781-AF73-86F857767D9E}" dt="2022-12-19T20:48:20.887" v="9" actId="13244"/>
          <ac:spMkLst>
            <pc:docMk/>
            <pc:sldMk cId="796759849" sldId="348"/>
            <ac:spMk id="4" creationId="{2283EE67-3B3A-15C0-2CA9-7C97C7E848BF}"/>
          </ac:spMkLst>
        </pc:spChg>
        <pc:picChg chg="ord">
          <ac:chgData name="Seth Petry-Johnson" userId="9311b3db184b81f9" providerId="LiveId" clId="{1DAEA76C-F132-4781-AF73-86F857767D9E}" dt="2022-12-19T20:48:20.887" v="9" actId="13244"/>
          <ac:picMkLst>
            <pc:docMk/>
            <pc:sldMk cId="796759849" sldId="348"/>
            <ac:picMk id="13" creationId="{579E243C-89BF-675A-D9BD-CD49D0AA5460}"/>
          </ac:picMkLst>
        </pc:picChg>
      </pc:sldChg>
      <pc:sldChg chg="addSp delSp modSp add mod modTransition">
        <pc:chgData name="Seth Petry-Johnson" userId="9311b3db184b81f9" providerId="LiveId" clId="{1DAEA76C-F132-4781-AF73-86F857767D9E}" dt="2022-12-19T20:57:52.745" v="450" actId="1035"/>
        <pc:sldMkLst>
          <pc:docMk/>
          <pc:sldMk cId="2559538664" sldId="349"/>
        </pc:sldMkLst>
        <pc:spChg chg="add mod">
          <ac:chgData name="Seth Petry-Johnson" userId="9311b3db184b81f9" providerId="LiveId" clId="{1DAEA76C-F132-4781-AF73-86F857767D9E}" dt="2022-12-19T20:57:52.745" v="450" actId="1035"/>
          <ac:spMkLst>
            <pc:docMk/>
            <pc:sldMk cId="2559538664" sldId="349"/>
            <ac:spMk id="3" creationId="{8F940D27-029B-C74A-95FD-2A0352D387FF}"/>
          </ac:spMkLst>
        </pc:spChg>
        <pc:spChg chg="add mod">
          <ac:chgData name="Seth Petry-Johnson" userId="9311b3db184b81f9" providerId="LiveId" clId="{1DAEA76C-F132-4781-AF73-86F857767D9E}" dt="2022-12-19T20:57:52.745" v="450" actId="1035"/>
          <ac:spMkLst>
            <pc:docMk/>
            <pc:sldMk cId="2559538664" sldId="349"/>
            <ac:spMk id="5" creationId="{C2F9FFED-F9E8-89B3-A693-7780347C585C}"/>
          </ac:spMkLst>
        </pc:spChg>
        <pc:spChg chg="del">
          <ac:chgData name="Seth Petry-Johnson" userId="9311b3db184b81f9" providerId="LiveId" clId="{1DAEA76C-F132-4781-AF73-86F857767D9E}" dt="2022-12-19T20:55:50.296" v="350" actId="478"/>
          <ac:spMkLst>
            <pc:docMk/>
            <pc:sldMk cId="2559538664" sldId="349"/>
            <ac:spMk id="6" creationId="{2DF3EA99-C70E-F7BC-D8D0-85A4A3FDBAB9}"/>
          </ac:spMkLst>
        </pc:spChg>
        <pc:spChg chg="del">
          <ac:chgData name="Seth Petry-Johnson" userId="9311b3db184b81f9" providerId="LiveId" clId="{1DAEA76C-F132-4781-AF73-86F857767D9E}" dt="2022-12-19T20:55:48.338" v="348" actId="478"/>
          <ac:spMkLst>
            <pc:docMk/>
            <pc:sldMk cId="2559538664" sldId="349"/>
            <ac:spMk id="8" creationId="{BED6F3C8-44BB-0E75-C96C-39D4A0CFF3A3}"/>
          </ac:spMkLst>
        </pc:spChg>
        <pc:spChg chg="del">
          <ac:chgData name="Seth Petry-Johnson" userId="9311b3db184b81f9" providerId="LiveId" clId="{1DAEA76C-F132-4781-AF73-86F857767D9E}" dt="2022-12-19T20:55:51.937" v="352" actId="478"/>
          <ac:spMkLst>
            <pc:docMk/>
            <pc:sldMk cId="2559538664" sldId="349"/>
            <ac:spMk id="12" creationId="{C13AEE28-C9CF-8237-B0FD-E9253A2AEC94}"/>
          </ac:spMkLst>
        </pc:spChg>
        <pc:spChg chg="add mod">
          <ac:chgData name="Seth Petry-Johnson" userId="9311b3db184b81f9" providerId="LiveId" clId="{1DAEA76C-F132-4781-AF73-86F857767D9E}" dt="2022-12-19T20:56:09.570" v="379" actId="14100"/>
          <ac:spMkLst>
            <pc:docMk/>
            <pc:sldMk cId="2559538664" sldId="349"/>
            <ac:spMk id="14" creationId="{416AD8CA-4EB7-5967-97EF-DF5262549C70}"/>
          </ac:spMkLst>
        </pc:spChg>
        <pc:picChg chg="del">
          <ac:chgData name="Seth Petry-Johnson" userId="9311b3db184b81f9" providerId="LiveId" clId="{1DAEA76C-F132-4781-AF73-86F857767D9E}" dt="2022-12-19T20:55:48.913" v="349" actId="478"/>
          <ac:picMkLst>
            <pc:docMk/>
            <pc:sldMk cId="2559538664" sldId="349"/>
            <ac:picMk id="7" creationId="{8AEED3BF-6D6B-EA3A-D0B9-48377FF972F6}"/>
          </ac:picMkLst>
        </pc:picChg>
        <pc:picChg chg="del">
          <ac:chgData name="Seth Petry-Johnson" userId="9311b3db184b81f9" providerId="LiveId" clId="{1DAEA76C-F132-4781-AF73-86F857767D9E}" dt="2022-12-19T20:55:50.786" v="351" actId="478"/>
          <ac:picMkLst>
            <pc:docMk/>
            <pc:sldMk cId="2559538664" sldId="349"/>
            <ac:picMk id="10" creationId="{13040372-A82A-A647-D42F-ACDB83C07EAB}"/>
          </ac:picMkLst>
        </pc:picChg>
        <pc:picChg chg="del">
          <ac:chgData name="Seth Petry-Johnson" userId="9311b3db184b81f9" providerId="LiveId" clId="{1DAEA76C-F132-4781-AF73-86F857767D9E}" dt="2022-12-19T20:55:52.363" v="353" actId="478"/>
          <ac:picMkLst>
            <pc:docMk/>
            <pc:sldMk cId="2559538664" sldId="349"/>
            <ac:picMk id="11" creationId="{280B2F82-E4F1-BAF7-6CF8-32E8EE78F5E3}"/>
          </ac:picMkLst>
        </pc:picChg>
      </pc:sldChg>
      <pc:sldChg chg="addSp modSp add mod modTransition">
        <pc:chgData name="Seth Petry-Johnson" userId="9311b3db184b81f9" providerId="LiveId" clId="{1DAEA76C-F132-4781-AF73-86F857767D9E}" dt="2022-12-19T21:12:50.908" v="907" actId="14826"/>
        <pc:sldMkLst>
          <pc:docMk/>
          <pc:sldMk cId="2461801113" sldId="350"/>
        </pc:sldMkLst>
        <pc:spChg chg="mod">
          <ac:chgData name="Seth Petry-Johnson" userId="9311b3db184b81f9" providerId="LiveId" clId="{1DAEA76C-F132-4781-AF73-86F857767D9E}" dt="2022-12-19T20:56:29.145" v="396" actId="1036"/>
          <ac:spMkLst>
            <pc:docMk/>
            <pc:sldMk cId="2461801113" sldId="350"/>
            <ac:spMk id="3" creationId="{8F940D27-029B-C74A-95FD-2A0352D387FF}"/>
          </ac:spMkLst>
        </pc:spChg>
        <pc:spChg chg="mod">
          <ac:chgData name="Seth Petry-Johnson" userId="9311b3db184b81f9" providerId="LiveId" clId="{1DAEA76C-F132-4781-AF73-86F857767D9E}" dt="2022-12-19T20:56:57.284" v="442" actId="5793"/>
          <ac:spMkLst>
            <pc:docMk/>
            <pc:sldMk cId="2461801113" sldId="350"/>
            <ac:spMk id="5" creationId="{C2F9FFED-F9E8-89B3-A693-7780347C585C}"/>
          </ac:spMkLst>
        </pc:spChg>
        <pc:spChg chg="mod">
          <ac:chgData name="Seth Petry-Johnson" userId="9311b3db184b81f9" providerId="LiveId" clId="{1DAEA76C-F132-4781-AF73-86F857767D9E}" dt="2022-12-19T20:56:39.928" v="411" actId="14100"/>
          <ac:spMkLst>
            <pc:docMk/>
            <pc:sldMk cId="2461801113" sldId="350"/>
            <ac:spMk id="14" creationId="{416AD8CA-4EB7-5967-97EF-DF5262549C70}"/>
          </ac:spMkLst>
        </pc:spChg>
        <pc:picChg chg="add mod">
          <ac:chgData name="Seth Petry-Johnson" userId="9311b3db184b81f9" providerId="LiveId" clId="{1DAEA76C-F132-4781-AF73-86F857767D9E}" dt="2022-12-19T21:12:50.908" v="907" actId="14826"/>
          <ac:picMkLst>
            <pc:docMk/>
            <pc:sldMk cId="2461801113" sldId="350"/>
            <ac:picMk id="6" creationId="{9E09718F-FE7B-F824-72BA-60A376BDF3BF}"/>
          </ac:picMkLst>
        </pc:picChg>
      </pc:sldChg>
      <pc:sldChg chg="addSp delSp modSp add mod modTransition modAnim">
        <pc:chgData name="Seth Petry-Johnson" userId="9311b3db184b81f9" providerId="LiveId" clId="{1DAEA76C-F132-4781-AF73-86F857767D9E}" dt="2022-12-19T21:16:02.579" v="1020" actId="1076"/>
        <pc:sldMkLst>
          <pc:docMk/>
          <pc:sldMk cId="3516217633" sldId="351"/>
        </pc:sldMkLst>
        <pc:spChg chg="del">
          <ac:chgData name="Seth Petry-Johnson" userId="9311b3db184b81f9" providerId="LiveId" clId="{1DAEA76C-F132-4781-AF73-86F857767D9E}" dt="2022-12-19T20:58:18.945" v="452" actId="478"/>
          <ac:spMkLst>
            <pc:docMk/>
            <pc:sldMk cId="3516217633" sldId="351"/>
            <ac:spMk id="3" creationId="{8F940D27-029B-C74A-95FD-2A0352D387FF}"/>
          </ac:spMkLst>
        </pc:spChg>
        <pc:spChg chg="del">
          <ac:chgData name="Seth Petry-Johnson" userId="9311b3db184b81f9" providerId="LiveId" clId="{1DAEA76C-F132-4781-AF73-86F857767D9E}" dt="2022-12-19T20:58:18.945" v="452" actId="478"/>
          <ac:spMkLst>
            <pc:docMk/>
            <pc:sldMk cId="3516217633" sldId="351"/>
            <ac:spMk id="5" creationId="{C2F9FFED-F9E8-89B3-A693-7780347C585C}"/>
          </ac:spMkLst>
        </pc:spChg>
        <pc:spChg chg="add mod ord">
          <ac:chgData name="Seth Petry-Johnson" userId="9311b3db184b81f9" providerId="LiveId" clId="{1DAEA76C-F132-4781-AF73-86F857767D9E}" dt="2022-12-19T21:02:21.131" v="616" actId="13244"/>
          <ac:spMkLst>
            <pc:docMk/>
            <pc:sldMk cId="3516217633" sldId="351"/>
            <ac:spMk id="8" creationId="{CAA1679B-D70B-2B77-08E5-797A41931A7F}"/>
          </ac:spMkLst>
        </pc:spChg>
        <pc:spChg chg="add mod">
          <ac:chgData name="Seth Petry-Johnson" userId="9311b3db184b81f9" providerId="LiveId" clId="{1DAEA76C-F132-4781-AF73-86F857767D9E}" dt="2022-12-19T21:02:48.525" v="620" actId="1076"/>
          <ac:spMkLst>
            <pc:docMk/>
            <pc:sldMk cId="3516217633" sldId="351"/>
            <ac:spMk id="10" creationId="{9A9185F2-AF20-57BF-3C6E-6B40E0B942CE}"/>
          </ac:spMkLst>
        </pc:spChg>
        <pc:spChg chg="add mod">
          <ac:chgData name="Seth Petry-Johnson" userId="9311b3db184b81f9" providerId="LiveId" clId="{1DAEA76C-F132-4781-AF73-86F857767D9E}" dt="2022-12-19T21:03:07.399" v="629" actId="1076"/>
          <ac:spMkLst>
            <pc:docMk/>
            <pc:sldMk cId="3516217633" sldId="351"/>
            <ac:spMk id="11" creationId="{7526C6BA-441B-DF48-3B75-3079CDDD59E9}"/>
          </ac:spMkLst>
        </pc:spChg>
        <pc:spChg chg="add del mod">
          <ac:chgData name="Seth Petry-Johnson" userId="9311b3db184b81f9" providerId="LiveId" clId="{1DAEA76C-F132-4781-AF73-86F857767D9E}" dt="2022-12-19T21:05:45.587" v="685"/>
          <ac:spMkLst>
            <pc:docMk/>
            <pc:sldMk cId="3516217633" sldId="351"/>
            <ac:spMk id="12" creationId="{228B3D04-520A-7EAF-A241-7533524B6714}"/>
          </ac:spMkLst>
        </pc:spChg>
        <pc:spChg chg="del">
          <ac:chgData name="Seth Petry-Johnson" userId="9311b3db184b81f9" providerId="LiveId" clId="{1DAEA76C-F132-4781-AF73-86F857767D9E}" dt="2022-12-19T20:58:20.571" v="453" actId="478"/>
          <ac:spMkLst>
            <pc:docMk/>
            <pc:sldMk cId="3516217633" sldId="351"/>
            <ac:spMk id="14" creationId="{416AD8CA-4EB7-5967-97EF-DF5262549C70}"/>
          </ac:spMkLst>
        </pc:spChg>
        <pc:spChg chg="add del mod">
          <ac:chgData name="Seth Petry-Johnson" userId="9311b3db184b81f9" providerId="LiveId" clId="{1DAEA76C-F132-4781-AF73-86F857767D9E}" dt="2022-12-19T21:05:45.587" v="685"/>
          <ac:spMkLst>
            <pc:docMk/>
            <pc:sldMk cId="3516217633" sldId="351"/>
            <ac:spMk id="15" creationId="{8E9B3E81-E8CC-8FCA-F1D4-E5EEE2BCD8CD}"/>
          </ac:spMkLst>
        </pc:spChg>
        <pc:spChg chg="add mod">
          <ac:chgData name="Seth Petry-Johnson" userId="9311b3db184b81f9" providerId="LiveId" clId="{1DAEA76C-F132-4781-AF73-86F857767D9E}" dt="2022-12-19T21:06:13.426" v="690" actId="1076"/>
          <ac:spMkLst>
            <pc:docMk/>
            <pc:sldMk cId="3516217633" sldId="351"/>
            <ac:spMk id="17" creationId="{126B96F5-AEE0-2C4C-4B80-C139DC80F31D}"/>
          </ac:spMkLst>
        </pc:spChg>
        <pc:spChg chg="add mod">
          <ac:chgData name="Seth Petry-Johnson" userId="9311b3db184b81f9" providerId="LiveId" clId="{1DAEA76C-F132-4781-AF73-86F857767D9E}" dt="2022-12-19T21:08:20.248" v="889" actId="20577"/>
          <ac:spMkLst>
            <pc:docMk/>
            <pc:sldMk cId="3516217633" sldId="351"/>
            <ac:spMk id="18" creationId="{302EB782-FF93-CA4C-34B8-E7D3CBAC3C47}"/>
          </ac:spMkLst>
        </pc:spChg>
        <pc:spChg chg="add mod">
          <ac:chgData name="Seth Petry-Johnson" userId="9311b3db184b81f9" providerId="LiveId" clId="{1DAEA76C-F132-4781-AF73-86F857767D9E}" dt="2022-12-19T21:09:10.081" v="897" actId="14100"/>
          <ac:spMkLst>
            <pc:docMk/>
            <pc:sldMk cId="3516217633" sldId="351"/>
            <ac:spMk id="23" creationId="{62FF304D-E5B0-354B-3624-6D09BF2350D3}"/>
          </ac:spMkLst>
        </pc:spChg>
        <pc:picChg chg="add mod">
          <ac:chgData name="Seth Petry-Johnson" userId="9311b3db184b81f9" providerId="LiveId" clId="{1DAEA76C-F132-4781-AF73-86F857767D9E}" dt="2022-12-19T21:12:45.499" v="906" actId="14826"/>
          <ac:picMkLst>
            <pc:docMk/>
            <pc:sldMk cId="3516217633" sldId="351"/>
            <ac:picMk id="7" creationId="{3654393D-A61A-5CF3-F50A-69689DFF2146}"/>
          </ac:picMkLst>
        </pc:picChg>
        <pc:picChg chg="mod">
          <ac:chgData name="Seth Petry-Johnson" userId="9311b3db184b81f9" providerId="LiveId" clId="{1DAEA76C-F132-4781-AF73-86F857767D9E}" dt="2022-12-19T21:01:24.693" v="606" actId="1076"/>
          <ac:picMkLst>
            <pc:docMk/>
            <pc:sldMk cId="3516217633" sldId="351"/>
            <ac:picMk id="26" creationId="{2DF39494-E38B-B4BD-1E24-5BECA902CF13}"/>
          </ac:picMkLst>
        </pc:picChg>
        <pc:picChg chg="add mod">
          <ac:chgData name="Seth Petry-Johnson" userId="9311b3db184b81f9" providerId="LiveId" clId="{1DAEA76C-F132-4781-AF73-86F857767D9E}" dt="2022-12-19T21:16:02.579" v="1020" actId="1076"/>
          <ac:picMkLst>
            <pc:docMk/>
            <pc:sldMk cId="3516217633" sldId="351"/>
            <ac:picMk id="29" creationId="{E0964296-FF9E-3E62-F75B-EE0FE54A0DFA}"/>
          </ac:picMkLst>
        </pc:picChg>
        <pc:cxnChg chg="add mod">
          <ac:chgData name="Seth Petry-Johnson" userId="9311b3db184b81f9" providerId="LiveId" clId="{1DAEA76C-F132-4781-AF73-86F857767D9E}" dt="2022-12-19T21:09:37.802" v="901" actId="14100"/>
          <ac:cxnSpMkLst>
            <pc:docMk/>
            <pc:sldMk cId="3516217633" sldId="351"/>
            <ac:cxnSpMk id="24" creationId="{4E819444-5154-56DC-C9FF-D55D3DA5A23E}"/>
          </ac:cxnSpMkLst>
        </pc:cxnChg>
      </pc:sldChg>
      <pc:sldChg chg="addSp delSp modSp add mod modAnim">
        <pc:chgData name="Seth Petry-Johnson" userId="9311b3db184b81f9" providerId="LiveId" clId="{1DAEA76C-F132-4781-AF73-86F857767D9E}" dt="2022-12-19T21:18:25.590" v="1181" actId="1035"/>
        <pc:sldMkLst>
          <pc:docMk/>
          <pc:sldMk cId="1658632474" sldId="352"/>
        </pc:sldMkLst>
        <pc:spChg chg="add mod">
          <ac:chgData name="Seth Petry-Johnson" userId="9311b3db184b81f9" providerId="LiveId" clId="{1DAEA76C-F132-4781-AF73-86F857767D9E}" dt="2022-12-19T21:18:25.590" v="1181" actId="1035"/>
          <ac:spMkLst>
            <pc:docMk/>
            <pc:sldMk cId="1658632474" sldId="352"/>
            <ac:spMk id="6" creationId="{0BA85D30-9076-D417-BDBA-16924EDABC2B}"/>
          </ac:spMkLst>
        </pc:spChg>
        <pc:spChg chg="del">
          <ac:chgData name="Seth Petry-Johnson" userId="9311b3db184b81f9" providerId="LiveId" clId="{1DAEA76C-F132-4781-AF73-86F857767D9E}" dt="2022-12-19T21:15:02.007" v="912" actId="478"/>
          <ac:spMkLst>
            <pc:docMk/>
            <pc:sldMk cId="1658632474" sldId="352"/>
            <ac:spMk id="8" creationId="{CAA1679B-D70B-2B77-08E5-797A41931A7F}"/>
          </ac:spMkLst>
        </pc:spChg>
        <pc:spChg chg="del">
          <ac:chgData name="Seth Petry-Johnson" userId="9311b3db184b81f9" providerId="LiveId" clId="{1DAEA76C-F132-4781-AF73-86F857767D9E}" dt="2022-12-19T21:15:02.648" v="913" actId="478"/>
          <ac:spMkLst>
            <pc:docMk/>
            <pc:sldMk cId="1658632474" sldId="352"/>
            <ac:spMk id="10" creationId="{9A9185F2-AF20-57BF-3C6E-6B40E0B942CE}"/>
          </ac:spMkLst>
        </pc:spChg>
        <pc:spChg chg="del">
          <ac:chgData name="Seth Petry-Johnson" userId="9311b3db184b81f9" providerId="LiveId" clId="{1DAEA76C-F132-4781-AF73-86F857767D9E}" dt="2022-12-19T21:15:03.752" v="914" actId="478"/>
          <ac:spMkLst>
            <pc:docMk/>
            <pc:sldMk cId="1658632474" sldId="352"/>
            <ac:spMk id="11" creationId="{7526C6BA-441B-DF48-3B75-3079CDDD59E9}"/>
          </ac:spMkLst>
        </pc:spChg>
        <pc:spChg chg="add mod">
          <ac:chgData name="Seth Petry-Johnson" userId="9311b3db184b81f9" providerId="LiveId" clId="{1DAEA76C-F132-4781-AF73-86F857767D9E}" dt="2022-12-19T21:18:25.590" v="1181" actId="1035"/>
          <ac:spMkLst>
            <pc:docMk/>
            <pc:sldMk cId="1658632474" sldId="352"/>
            <ac:spMk id="12" creationId="{968C0EE9-9A11-290D-DF52-0E5933C5D374}"/>
          </ac:spMkLst>
        </pc:spChg>
        <pc:spChg chg="add mod">
          <ac:chgData name="Seth Petry-Johnson" userId="9311b3db184b81f9" providerId="LiveId" clId="{1DAEA76C-F132-4781-AF73-86F857767D9E}" dt="2022-12-19T21:17:26.730" v="1032" actId="692"/>
          <ac:spMkLst>
            <pc:docMk/>
            <pc:sldMk cId="1658632474" sldId="352"/>
            <ac:spMk id="14" creationId="{5632A505-8EE4-050B-220D-CAE0D110A6D0}"/>
          </ac:spMkLst>
        </pc:spChg>
        <pc:spChg chg="mod">
          <ac:chgData name="Seth Petry-Johnson" userId="9311b3db184b81f9" providerId="LiveId" clId="{1DAEA76C-F132-4781-AF73-86F857767D9E}" dt="2022-12-19T21:15:52.520" v="1017" actId="1076"/>
          <ac:spMkLst>
            <pc:docMk/>
            <pc:sldMk cId="1658632474" sldId="352"/>
            <ac:spMk id="17" creationId="{126B96F5-AEE0-2C4C-4B80-C139DC80F31D}"/>
          </ac:spMkLst>
        </pc:spChg>
        <pc:spChg chg="mod">
          <ac:chgData name="Seth Petry-Johnson" userId="9311b3db184b81f9" providerId="LiveId" clId="{1DAEA76C-F132-4781-AF73-86F857767D9E}" dt="2022-12-19T21:15:52.520" v="1017" actId="1076"/>
          <ac:spMkLst>
            <pc:docMk/>
            <pc:sldMk cId="1658632474" sldId="352"/>
            <ac:spMk id="18" creationId="{302EB782-FF93-CA4C-34B8-E7D3CBAC3C47}"/>
          </ac:spMkLst>
        </pc:spChg>
        <pc:spChg chg="mod">
          <ac:chgData name="Seth Petry-Johnson" userId="9311b3db184b81f9" providerId="LiveId" clId="{1DAEA76C-F132-4781-AF73-86F857767D9E}" dt="2022-12-19T21:15:52.520" v="1017" actId="1076"/>
          <ac:spMkLst>
            <pc:docMk/>
            <pc:sldMk cId="1658632474" sldId="352"/>
            <ac:spMk id="23" creationId="{62FF304D-E5B0-354B-3624-6D09BF2350D3}"/>
          </ac:spMkLst>
        </pc:spChg>
        <pc:picChg chg="add mod">
          <ac:chgData name="Seth Petry-Johnson" userId="9311b3db184b81f9" providerId="LiveId" clId="{1DAEA76C-F132-4781-AF73-86F857767D9E}" dt="2022-12-19T21:15:36.152" v="1016" actId="14100"/>
          <ac:picMkLst>
            <pc:docMk/>
            <pc:sldMk cId="1658632474" sldId="352"/>
            <ac:picMk id="5" creationId="{6A1F69FE-A6AD-96B0-8AD9-46C5E38C3A90}"/>
          </ac:picMkLst>
        </pc:picChg>
        <pc:picChg chg="mod">
          <ac:chgData name="Seth Petry-Johnson" userId="9311b3db184b81f9" providerId="LiveId" clId="{1DAEA76C-F132-4781-AF73-86F857767D9E}" dt="2022-12-19T21:15:52.520" v="1017" actId="1076"/>
          <ac:picMkLst>
            <pc:docMk/>
            <pc:sldMk cId="1658632474" sldId="352"/>
            <ac:picMk id="7" creationId="{3654393D-A61A-5CF3-F50A-69689DFF2146}"/>
          </ac:picMkLst>
        </pc:picChg>
        <pc:picChg chg="del">
          <ac:chgData name="Seth Petry-Johnson" userId="9311b3db184b81f9" providerId="LiveId" clId="{1DAEA76C-F132-4781-AF73-86F857767D9E}" dt="2022-12-19T21:15:01.137" v="911" actId="478"/>
          <ac:picMkLst>
            <pc:docMk/>
            <pc:sldMk cId="1658632474" sldId="352"/>
            <ac:picMk id="26" creationId="{2DF39494-E38B-B4BD-1E24-5BECA902CF13}"/>
          </ac:picMkLst>
        </pc:picChg>
        <pc:cxnChg chg="mod">
          <ac:chgData name="Seth Petry-Johnson" userId="9311b3db184b81f9" providerId="LiveId" clId="{1DAEA76C-F132-4781-AF73-86F857767D9E}" dt="2022-12-19T21:15:52.520" v="1017" actId="1076"/>
          <ac:cxnSpMkLst>
            <pc:docMk/>
            <pc:sldMk cId="1658632474" sldId="352"/>
            <ac:cxnSpMk id="24" creationId="{4E819444-5154-56DC-C9FF-D55D3DA5A23E}"/>
          </ac:cxnSpMkLst>
        </pc:cxnChg>
      </pc:sldChg>
      <pc:sldChg chg="delSp modSp add mod modTransition modAnim">
        <pc:chgData name="Seth Petry-Johnson" userId="9311b3db184b81f9" providerId="LiveId" clId="{1DAEA76C-F132-4781-AF73-86F857767D9E}" dt="2022-12-19T21:20:56.789" v="1299"/>
        <pc:sldMkLst>
          <pc:docMk/>
          <pc:sldMk cId="3113690049" sldId="353"/>
        </pc:sldMkLst>
        <pc:spChg chg="mod">
          <ac:chgData name="Seth Petry-Johnson" userId="9311b3db184b81f9" providerId="LiveId" clId="{1DAEA76C-F132-4781-AF73-86F857767D9E}" dt="2022-12-19T21:19:29.831" v="1266" actId="1035"/>
          <ac:spMkLst>
            <pc:docMk/>
            <pc:sldMk cId="3113690049" sldId="353"/>
            <ac:spMk id="6" creationId="{0BA85D30-9076-D417-BDBA-16924EDABC2B}"/>
          </ac:spMkLst>
        </pc:spChg>
        <pc:spChg chg="mod">
          <ac:chgData name="Seth Petry-Johnson" userId="9311b3db184b81f9" providerId="LiveId" clId="{1DAEA76C-F132-4781-AF73-86F857767D9E}" dt="2022-12-19T21:20:39.264" v="1296" actId="113"/>
          <ac:spMkLst>
            <pc:docMk/>
            <pc:sldMk cId="3113690049" sldId="353"/>
            <ac:spMk id="12" creationId="{968C0EE9-9A11-290D-DF52-0E5933C5D374}"/>
          </ac:spMkLst>
        </pc:spChg>
        <pc:spChg chg="mod">
          <ac:chgData name="Seth Petry-Johnson" userId="9311b3db184b81f9" providerId="LiveId" clId="{1DAEA76C-F132-4781-AF73-86F857767D9E}" dt="2022-12-19T21:19:20.070" v="1254" actId="14100"/>
          <ac:spMkLst>
            <pc:docMk/>
            <pc:sldMk cId="3113690049" sldId="353"/>
            <ac:spMk id="14" creationId="{5632A505-8EE4-050B-220D-CAE0D110A6D0}"/>
          </ac:spMkLst>
        </pc:spChg>
        <pc:spChg chg="del">
          <ac:chgData name="Seth Petry-Johnson" userId="9311b3db184b81f9" providerId="LiveId" clId="{1DAEA76C-F132-4781-AF73-86F857767D9E}" dt="2022-12-19T21:18:55.615" v="1185" actId="478"/>
          <ac:spMkLst>
            <pc:docMk/>
            <pc:sldMk cId="3113690049" sldId="353"/>
            <ac:spMk id="17" creationId="{126B96F5-AEE0-2C4C-4B80-C139DC80F31D}"/>
          </ac:spMkLst>
        </pc:spChg>
        <pc:spChg chg="del mod">
          <ac:chgData name="Seth Petry-Johnson" userId="9311b3db184b81f9" providerId="LiveId" clId="{1DAEA76C-F132-4781-AF73-86F857767D9E}" dt="2022-12-19T21:18:56.774" v="1186" actId="478"/>
          <ac:spMkLst>
            <pc:docMk/>
            <pc:sldMk cId="3113690049" sldId="353"/>
            <ac:spMk id="18" creationId="{302EB782-FF93-CA4C-34B8-E7D3CBAC3C47}"/>
          </ac:spMkLst>
        </pc:spChg>
        <pc:spChg chg="del">
          <ac:chgData name="Seth Petry-Johnson" userId="9311b3db184b81f9" providerId="LiveId" clId="{1DAEA76C-F132-4781-AF73-86F857767D9E}" dt="2022-12-19T21:18:58.479" v="1188" actId="478"/>
          <ac:spMkLst>
            <pc:docMk/>
            <pc:sldMk cId="3113690049" sldId="353"/>
            <ac:spMk id="23" creationId="{62FF304D-E5B0-354B-3624-6D09BF2350D3}"/>
          </ac:spMkLst>
        </pc:spChg>
        <pc:picChg chg="del">
          <ac:chgData name="Seth Petry-Johnson" userId="9311b3db184b81f9" providerId="LiveId" clId="{1DAEA76C-F132-4781-AF73-86F857767D9E}" dt="2022-12-19T21:18:52.551" v="1183" actId="478"/>
          <ac:picMkLst>
            <pc:docMk/>
            <pc:sldMk cId="3113690049" sldId="353"/>
            <ac:picMk id="7" creationId="{3654393D-A61A-5CF3-F50A-69689DFF2146}"/>
          </ac:picMkLst>
        </pc:picChg>
        <pc:cxnChg chg="del">
          <ac:chgData name="Seth Petry-Johnson" userId="9311b3db184b81f9" providerId="LiveId" clId="{1DAEA76C-F132-4781-AF73-86F857767D9E}" dt="2022-12-19T21:18:57.742" v="1187" actId="478"/>
          <ac:cxnSpMkLst>
            <pc:docMk/>
            <pc:sldMk cId="3113690049" sldId="353"/>
            <ac:cxnSpMk id="24" creationId="{4E819444-5154-56DC-C9FF-D55D3DA5A23E}"/>
          </ac:cxnSpMkLst>
        </pc:cxnChg>
      </pc:sldChg>
      <pc:sldChg chg="modSp add mod modAnim">
        <pc:chgData name="Seth Petry-Johnson" userId="9311b3db184b81f9" providerId="LiveId" clId="{1DAEA76C-F132-4781-AF73-86F857767D9E}" dt="2022-12-19T21:21:49.865" v="1431"/>
        <pc:sldMkLst>
          <pc:docMk/>
          <pc:sldMk cId="3980542710" sldId="354"/>
        </pc:sldMkLst>
        <pc:spChg chg="mod">
          <ac:chgData name="Seth Petry-Johnson" userId="9311b3db184b81f9" providerId="LiveId" clId="{1DAEA76C-F132-4781-AF73-86F857767D9E}" dt="2022-12-19T21:21:31.766" v="1422" actId="1035"/>
          <ac:spMkLst>
            <pc:docMk/>
            <pc:sldMk cId="3980542710" sldId="354"/>
            <ac:spMk id="6" creationId="{0BA85D30-9076-D417-BDBA-16924EDABC2B}"/>
          </ac:spMkLst>
        </pc:spChg>
        <pc:spChg chg="mod">
          <ac:chgData name="Seth Petry-Johnson" userId="9311b3db184b81f9" providerId="LiveId" clId="{1DAEA76C-F132-4781-AF73-86F857767D9E}" dt="2022-12-19T21:21:41.038" v="1429" actId="20577"/>
          <ac:spMkLst>
            <pc:docMk/>
            <pc:sldMk cId="3980542710" sldId="354"/>
            <ac:spMk id="12" creationId="{968C0EE9-9A11-290D-DF52-0E5933C5D374}"/>
          </ac:spMkLst>
        </pc:spChg>
        <pc:spChg chg="mod">
          <ac:chgData name="Seth Petry-Johnson" userId="9311b3db184b81f9" providerId="LiveId" clId="{1DAEA76C-F132-4781-AF73-86F857767D9E}" dt="2022-12-19T21:21:24.043" v="1368" actId="14100"/>
          <ac:spMkLst>
            <pc:docMk/>
            <pc:sldMk cId="3980542710" sldId="354"/>
            <ac:spMk id="14" creationId="{5632A505-8EE4-050B-220D-CAE0D110A6D0}"/>
          </ac:spMkLst>
        </pc:spChg>
      </pc:sldChg>
      <pc:sldChg chg="addSp modSp add modTransition modAnim">
        <pc:chgData name="Seth Petry-Johnson" userId="9311b3db184b81f9" providerId="LiveId" clId="{1DAEA76C-F132-4781-AF73-86F857767D9E}" dt="2022-12-19T21:56:46.142" v="1553" actId="1037"/>
        <pc:sldMkLst>
          <pc:docMk/>
          <pc:sldMk cId="3199024242" sldId="355"/>
        </pc:sldMkLst>
        <pc:picChg chg="add mod">
          <ac:chgData name="Seth Petry-Johnson" userId="9311b3db184b81f9" providerId="LiveId" clId="{1DAEA76C-F132-4781-AF73-86F857767D9E}" dt="2022-12-19T21:56:11.147" v="1524" actId="1076"/>
          <ac:picMkLst>
            <pc:docMk/>
            <pc:sldMk cId="3199024242" sldId="355"/>
            <ac:picMk id="3" creationId="{85AC86C4-BCA9-D944-B0EB-CA8E4919904D}"/>
          </ac:picMkLst>
        </pc:picChg>
        <pc:picChg chg="add mod">
          <ac:chgData name="Seth Petry-Johnson" userId="9311b3db184b81f9" providerId="LiveId" clId="{1DAEA76C-F132-4781-AF73-86F857767D9E}" dt="2022-12-19T21:56:46.142" v="1553" actId="1037"/>
          <ac:picMkLst>
            <pc:docMk/>
            <pc:sldMk cId="3199024242" sldId="355"/>
            <ac:picMk id="4098" creationId="{B458B447-320E-46AB-2399-CC71653F1736}"/>
          </ac:picMkLst>
        </pc:picChg>
      </pc:sldChg>
      <pc:sldChg chg="addSp delSp modSp add mod modTransition delAnim modAnim">
        <pc:chgData name="Seth Petry-Johnson" userId="9311b3db184b81f9" providerId="LiveId" clId="{1DAEA76C-F132-4781-AF73-86F857767D9E}" dt="2022-12-21T02:02:47.224" v="3031"/>
        <pc:sldMkLst>
          <pc:docMk/>
          <pc:sldMk cId="2654750895" sldId="356"/>
        </pc:sldMkLst>
        <pc:spChg chg="add del mod ord">
          <ac:chgData name="Seth Petry-Johnson" userId="9311b3db184b81f9" providerId="LiveId" clId="{1DAEA76C-F132-4781-AF73-86F857767D9E}" dt="2022-12-21T02:01:46.820" v="2942" actId="478"/>
          <ac:spMkLst>
            <pc:docMk/>
            <pc:sldMk cId="2654750895" sldId="356"/>
            <ac:spMk id="3" creationId="{B2C61018-8AEF-0948-0179-517FFDD6A4E2}"/>
          </ac:spMkLst>
        </pc:spChg>
        <pc:spChg chg="add del mod ord">
          <ac:chgData name="Seth Petry-Johnson" userId="9311b3db184b81f9" providerId="LiveId" clId="{1DAEA76C-F132-4781-AF73-86F857767D9E}" dt="2022-12-21T02:01:45.836" v="2941" actId="478"/>
          <ac:spMkLst>
            <pc:docMk/>
            <pc:sldMk cId="2654750895" sldId="356"/>
            <ac:spMk id="7" creationId="{B5630413-2F28-B762-261E-2FC643B7B66D}"/>
          </ac:spMkLst>
        </pc:spChg>
        <pc:spChg chg="add mod ord">
          <ac:chgData name="Seth Petry-Johnson" userId="9311b3db184b81f9" providerId="LiveId" clId="{1DAEA76C-F132-4781-AF73-86F857767D9E}" dt="2022-12-21T02:01:49.667" v="2943" actId="13244"/>
          <ac:spMkLst>
            <pc:docMk/>
            <pc:sldMk cId="2654750895" sldId="356"/>
            <ac:spMk id="8" creationId="{7C5DAC14-9E3E-69F0-1CBC-54155CA6B6BD}"/>
          </ac:spMkLst>
        </pc:spChg>
        <pc:spChg chg="add mod ord">
          <ac:chgData name="Seth Petry-Johnson" userId="9311b3db184b81f9" providerId="LiveId" clId="{1DAEA76C-F132-4781-AF73-86F857767D9E}" dt="2022-12-21T02:01:49.667" v="2943" actId="13244"/>
          <ac:spMkLst>
            <pc:docMk/>
            <pc:sldMk cId="2654750895" sldId="356"/>
            <ac:spMk id="10" creationId="{DFEA16CF-B8C7-BD84-4C88-E229EE2A456B}"/>
          </ac:spMkLst>
        </pc:spChg>
        <pc:picChg chg="mod">
          <ac:chgData name="Seth Petry-Johnson" userId="9311b3db184b81f9" providerId="LiveId" clId="{1DAEA76C-F132-4781-AF73-86F857767D9E}" dt="2022-12-19T21:56:51.959" v="1554" actId="14100"/>
          <ac:picMkLst>
            <pc:docMk/>
            <pc:sldMk cId="2654750895" sldId="356"/>
            <ac:picMk id="4098" creationId="{B458B447-320E-46AB-2399-CC71653F1736}"/>
          </ac:picMkLst>
        </pc:picChg>
        <pc:picChg chg="add mod">
          <ac:chgData name="Seth Petry-Johnson" userId="9311b3db184b81f9" providerId="LiveId" clId="{1DAEA76C-F132-4781-AF73-86F857767D9E}" dt="2022-12-19T21:56:57.433" v="1582" actId="1038"/>
          <ac:picMkLst>
            <pc:docMk/>
            <pc:sldMk cId="2654750895" sldId="356"/>
            <ac:picMk id="6146" creationId="{640E3A2C-DAD0-1002-3016-DE3277399CB4}"/>
          </ac:picMkLst>
        </pc:picChg>
      </pc:sldChg>
      <pc:sldChg chg="addSp delSp modSp add mod">
        <pc:chgData name="Seth Petry-Johnson" userId="9311b3db184b81f9" providerId="LiveId" clId="{1DAEA76C-F132-4781-AF73-86F857767D9E}" dt="2022-12-21T02:17:15.903" v="3183" actId="13244"/>
        <pc:sldMkLst>
          <pc:docMk/>
          <pc:sldMk cId="530460796" sldId="357"/>
        </pc:sldMkLst>
        <pc:spChg chg="add mod ord">
          <ac:chgData name="Seth Petry-Johnson" userId="9311b3db184b81f9" providerId="LiveId" clId="{1DAEA76C-F132-4781-AF73-86F857767D9E}" dt="2022-12-21T02:01:26.505" v="2939" actId="1038"/>
          <ac:spMkLst>
            <pc:docMk/>
            <pc:sldMk cId="530460796" sldId="357"/>
            <ac:spMk id="3" creationId="{7BB33D92-16A4-FEB7-156C-485078911204}"/>
          </ac:spMkLst>
        </pc:spChg>
        <pc:spChg chg="del">
          <ac:chgData name="Seth Petry-Johnson" userId="9311b3db184b81f9" providerId="LiveId" clId="{1DAEA76C-F132-4781-AF73-86F857767D9E}" dt="2022-12-20T14:05:19.975" v="1590" actId="478"/>
          <ac:spMkLst>
            <pc:docMk/>
            <pc:sldMk cId="530460796" sldId="357"/>
            <ac:spMk id="6" creationId="{0BA85D30-9076-D417-BDBA-16924EDABC2B}"/>
          </ac:spMkLst>
        </pc:spChg>
        <pc:spChg chg="add mod ord">
          <ac:chgData name="Seth Petry-Johnson" userId="9311b3db184b81f9" providerId="LiveId" clId="{1DAEA76C-F132-4781-AF73-86F857767D9E}" dt="2022-12-21T02:00:21.415" v="2907" actId="1036"/>
          <ac:spMkLst>
            <pc:docMk/>
            <pc:sldMk cId="530460796" sldId="357"/>
            <ac:spMk id="6" creationId="{44E2398E-DBA4-BFD0-5C1E-92206848AF86}"/>
          </ac:spMkLst>
        </pc:spChg>
        <pc:spChg chg="add mod ord">
          <ac:chgData name="Seth Petry-Johnson" userId="9311b3db184b81f9" providerId="LiveId" clId="{1DAEA76C-F132-4781-AF73-86F857767D9E}" dt="2022-12-21T02:01:26.505" v="2939" actId="1038"/>
          <ac:spMkLst>
            <pc:docMk/>
            <pc:sldMk cId="530460796" sldId="357"/>
            <ac:spMk id="7" creationId="{19560771-1F60-1EC2-586C-DFC051586B71}"/>
          </ac:spMkLst>
        </pc:spChg>
        <pc:spChg chg="add mod ord">
          <ac:chgData name="Seth Petry-Johnson" userId="9311b3db184b81f9" providerId="LiveId" clId="{1DAEA76C-F132-4781-AF73-86F857767D9E}" dt="2022-12-21T02:00:21.415" v="2907" actId="1036"/>
          <ac:spMkLst>
            <pc:docMk/>
            <pc:sldMk cId="530460796" sldId="357"/>
            <ac:spMk id="8" creationId="{05E4A80B-5A39-DB6B-BF41-15971A55F779}"/>
          </ac:spMkLst>
        </pc:spChg>
        <pc:spChg chg="del">
          <ac:chgData name="Seth Petry-Johnson" userId="9311b3db184b81f9" providerId="LiveId" clId="{1DAEA76C-F132-4781-AF73-86F857767D9E}" dt="2022-12-20T14:05:20.943" v="1591" actId="478"/>
          <ac:spMkLst>
            <pc:docMk/>
            <pc:sldMk cId="530460796" sldId="357"/>
            <ac:spMk id="12" creationId="{968C0EE9-9A11-290D-DF52-0E5933C5D374}"/>
          </ac:spMkLst>
        </pc:spChg>
        <pc:spChg chg="del">
          <ac:chgData name="Seth Petry-Johnson" userId="9311b3db184b81f9" providerId="LiveId" clId="{1DAEA76C-F132-4781-AF73-86F857767D9E}" dt="2022-12-20T14:05:22.294" v="1592" actId="478"/>
          <ac:spMkLst>
            <pc:docMk/>
            <pc:sldMk cId="530460796" sldId="357"/>
            <ac:spMk id="14" creationId="{5632A505-8EE4-050B-220D-CAE0D110A6D0}"/>
          </ac:spMkLst>
        </pc:spChg>
        <pc:spChg chg="add del mod">
          <ac:chgData name="Seth Petry-Johnson" userId="9311b3db184b81f9" providerId="LiveId" clId="{1DAEA76C-F132-4781-AF73-86F857767D9E}" dt="2022-12-21T02:00:02.199" v="2837" actId="478"/>
          <ac:spMkLst>
            <pc:docMk/>
            <pc:sldMk cId="530460796" sldId="357"/>
            <ac:spMk id="15" creationId="{6F497A66-480F-FBFA-BD9F-86652AA70DE8}"/>
          </ac:spMkLst>
        </pc:spChg>
        <pc:spChg chg="add del mod">
          <ac:chgData name="Seth Petry-Johnson" userId="9311b3db184b81f9" providerId="LiveId" clId="{1DAEA76C-F132-4781-AF73-86F857767D9E}" dt="2022-12-21T01:59:59.400" v="2835" actId="478"/>
          <ac:spMkLst>
            <pc:docMk/>
            <pc:sldMk cId="530460796" sldId="357"/>
            <ac:spMk id="17" creationId="{587547CC-A019-A069-5D95-C8644FE1BDA2}"/>
          </ac:spMkLst>
        </pc:spChg>
        <pc:spChg chg="add del mod">
          <ac:chgData name="Seth Petry-Johnson" userId="9311b3db184b81f9" providerId="LiveId" clId="{1DAEA76C-F132-4781-AF73-86F857767D9E}" dt="2022-12-21T02:00:06.256" v="2840" actId="478"/>
          <ac:spMkLst>
            <pc:docMk/>
            <pc:sldMk cId="530460796" sldId="357"/>
            <ac:spMk id="18" creationId="{242FBD5C-445C-021D-2E35-6DDA38F6BA29}"/>
          </ac:spMkLst>
        </pc:spChg>
        <pc:spChg chg="add mod ord">
          <ac:chgData name="Seth Petry-Johnson" userId="9311b3db184b81f9" providerId="LiveId" clId="{1DAEA76C-F132-4781-AF73-86F857767D9E}" dt="2022-12-21T01:57:56.992" v="2765" actId="13244"/>
          <ac:spMkLst>
            <pc:docMk/>
            <pc:sldMk cId="530460796" sldId="357"/>
            <ac:spMk id="23" creationId="{1E728E9A-6F05-6400-A9D1-32EF7EB1706B}"/>
          </ac:spMkLst>
        </pc:spChg>
        <pc:spChg chg="add del mod ord">
          <ac:chgData name="Seth Petry-Johnson" userId="9311b3db184b81f9" providerId="LiveId" clId="{1DAEA76C-F132-4781-AF73-86F857767D9E}" dt="2022-12-21T02:16:34.709" v="3070" actId="478"/>
          <ac:spMkLst>
            <pc:docMk/>
            <pc:sldMk cId="530460796" sldId="357"/>
            <ac:spMk id="27" creationId="{FF05BC66-0E5C-8AB5-DB37-6158B11F06B6}"/>
          </ac:spMkLst>
        </pc:spChg>
        <pc:spChg chg="add del mod ord">
          <ac:chgData name="Seth Petry-Johnson" userId="9311b3db184b81f9" providerId="LiveId" clId="{1DAEA76C-F132-4781-AF73-86F857767D9E}" dt="2022-12-21T02:16:36.553" v="3071" actId="478"/>
          <ac:spMkLst>
            <pc:docMk/>
            <pc:sldMk cId="530460796" sldId="357"/>
            <ac:spMk id="28" creationId="{E39D725F-C020-5B79-2155-C791F195E021}"/>
          </ac:spMkLst>
        </pc:spChg>
        <pc:spChg chg="add del mod ord">
          <ac:chgData name="Seth Petry-Johnson" userId="9311b3db184b81f9" providerId="LiveId" clId="{1DAEA76C-F132-4781-AF73-86F857767D9E}" dt="2022-12-21T02:16:52.709" v="3078" actId="478"/>
          <ac:spMkLst>
            <pc:docMk/>
            <pc:sldMk cId="530460796" sldId="357"/>
            <ac:spMk id="29" creationId="{0EFC9625-063E-6858-6A1D-F0C75B8D89F6}"/>
          </ac:spMkLst>
        </pc:spChg>
        <pc:picChg chg="add mod ord">
          <ac:chgData name="Seth Petry-Johnson" userId="9311b3db184b81f9" providerId="LiveId" clId="{1DAEA76C-F132-4781-AF73-86F857767D9E}" dt="2022-12-21T02:00:21.415" v="2907" actId="1036"/>
          <ac:picMkLst>
            <pc:docMk/>
            <pc:sldMk cId="530460796" sldId="357"/>
            <ac:picMk id="5" creationId="{63C1D3F6-3542-714B-AEA5-F36FAA95924B}"/>
          </ac:picMkLst>
        </pc:picChg>
        <pc:picChg chg="del">
          <ac:chgData name="Seth Petry-Johnson" userId="9311b3db184b81f9" providerId="LiveId" clId="{1DAEA76C-F132-4781-AF73-86F857767D9E}" dt="2022-12-20T14:05:18.744" v="1589" actId="478"/>
          <ac:picMkLst>
            <pc:docMk/>
            <pc:sldMk cId="530460796" sldId="357"/>
            <ac:picMk id="5" creationId="{6A1F69FE-A6AD-96B0-8AD9-46C5E38C3A90}"/>
          </ac:picMkLst>
        </pc:picChg>
        <pc:picChg chg="add del mod ord">
          <ac:chgData name="Seth Petry-Johnson" userId="9311b3db184b81f9" providerId="LiveId" clId="{1DAEA76C-F132-4781-AF73-86F857767D9E}" dt="2022-12-20T14:17:02.341" v="2069" actId="478"/>
          <ac:picMkLst>
            <pc:docMk/>
            <pc:sldMk cId="530460796" sldId="357"/>
            <ac:picMk id="8" creationId="{CE8ABE03-6A44-ECAD-041C-726A73A5CA5B}"/>
          </ac:picMkLst>
        </pc:picChg>
        <pc:picChg chg="add mod ord">
          <ac:chgData name="Seth Petry-Johnson" userId="9311b3db184b81f9" providerId="LiveId" clId="{1DAEA76C-F132-4781-AF73-86F857767D9E}" dt="2022-12-20T14:17:08.583" v="2142" actId="13244"/>
          <ac:picMkLst>
            <pc:docMk/>
            <pc:sldMk cId="530460796" sldId="357"/>
            <ac:picMk id="10" creationId="{6DBDED44-B963-408E-C8DB-808F1EADB46C}"/>
          </ac:picMkLst>
        </pc:picChg>
        <pc:picChg chg="add del mod">
          <ac:chgData name="Seth Petry-Johnson" userId="9311b3db184b81f9" providerId="LiveId" clId="{1DAEA76C-F132-4781-AF73-86F857767D9E}" dt="2022-12-21T02:00:02.577" v="2838" actId="478"/>
          <ac:picMkLst>
            <pc:docMk/>
            <pc:sldMk cId="530460796" sldId="357"/>
            <ac:picMk id="11" creationId="{9984A35B-F181-79D8-F941-461200B03620}"/>
          </ac:picMkLst>
        </pc:picChg>
        <pc:picChg chg="add del mod">
          <ac:chgData name="Seth Petry-Johnson" userId="9311b3db184b81f9" providerId="LiveId" clId="{1DAEA76C-F132-4781-AF73-86F857767D9E}" dt="2022-12-21T01:59:59.926" v="2836" actId="478"/>
          <ac:picMkLst>
            <pc:docMk/>
            <pc:sldMk cId="530460796" sldId="357"/>
            <ac:picMk id="12" creationId="{D55265FC-5E04-75C0-5EF2-45E273992448}"/>
          </ac:picMkLst>
        </pc:picChg>
        <pc:picChg chg="add del mod">
          <ac:chgData name="Seth Petry-Johnson" userId="9311b3db184b81f9" providerId="LiveId" clId="{1DAEA76C-F132-4781-AF73-86F857767D9E}" dt="2022-12-21T02:00:05.270" v="2839" actId="478"/>
          <ac:picMkLst>
            <pc:docMk/>
            <pc:sldMk cId="530460796" sldId="357"/>
            <ac:picMk id="14" creationId="{EDCA46C3-A841-77AD-9294-3ACA87581B1D}"/>
          </ac:picMkLst>
        </pc:picChg>
        <pc:picChg chg="add del mod ord">
          <ac:chgData name="Seth Petry-Johnson" userId="9311b3db184b81f9" providerId="LiveId" clId="{1DAEA76C-F132-4781-AF73-86F857767D9E}" dt="2022-12-21T02:16:33.894" v="3069" actId="478"/>
          <ac:picMkLst>
            <pc:docMk/>
            <pc:sldMk cId="530460796" sldId="357"/>
            <ac:picMk id="24" creationId="{4F1FF190-970E-8A46-450B-D9C0845F8E61}"/>
          </ac:picMkLst>
        </pc:picChg>
        <pc:picChg chg="add del mod ord">
          <ac:chgData name="Seth Petry-Johnson" userId="9311b3db184b81f9" providerId="LiveId" clId="{1DAEA76C-F132-4781-AF73-86F857767D9E}" dt="2022-12-21T02:16:37.246" v="3072" actId="478"/>
          <ac:picMkLst>
            <pc:docMk/>
            <pc:sldMk cId="530460796" sldId="357"/>
            <ac:picMk id="25" creationId="{1EA76FE4-3BA9-A395-BBA7-F70D4C4028DD}"/>
          </ac:picMkLst>
        </pc:picChg>
        <pc:picChg chg="add del mod ord">
          <ac:chgData name="Seth Petry-Johnson" userId="9311b3db184b81f9" providerId="LiveId" clId="{1DAEA76C-F132-4781-AF73-86F857767D9E}" dt="2022-12-21T02:16:51.471" v="3077" actId="478"/>
          <ac:picMkLst>
            <pc:docMk/>
            <pc:sldMk cId="530460796" sldId="357"/>
            <ac:picMk id="26" creationId="{DE35981D-3A83-8D5D-C225-8E3BAA6A7B3B}"/>
          </ac:picMkLst>
        </pc:picChg>
        <pc:picChg chg="add del mod">
          <ac:chgData name="Seth Petry-Johnson" userId="9311b3db184b81f9" providerId="LiveId" clId="{1DAEA76C-F132-4781-AF73-86F857767D9E}" dt="2022-12-21T02:17:04.215" v="3123" actId="478"/>
          <ac:picMkLst>
            <pc:docMk/>
            <pc:sldMk cId="530460796" sldId="357"/>
            <ac:picMk id="31" creationId="{2DAAE9C9-FEF6-DA42-6079-753609889D3E}"/>
          </ac:picMkLst>
        </pc:picChg>
        <pc:picChg chg="add mod ord">
          <ac:chgData name="Seth Petry-Johnson" userId="9311b3db184b81f9" providerId="LiveId" clId="{1DAEA76C-F132-4781-AF73-86F857767D9E}" dt="2022-12-21T02:17:15.903" v="3183" actId="13244"/>
          <ac:picMkLst>
            <pc:docMk/>
            <pc:sldMk cId="530460796" sldId="357"/>
            <ac:picMk id="32" creationId="{9B7F5AF4-2BD1-0316-C972-D2E7C07C2DE1}"/>
          </ac:picMkLst>
        </pc:picChg>
        <pc:picChg chg="mod">
          <ac:chgData name="Seth Petry-Johnson" userId="9311b3db184b81f9" providerId="LiveId" clId="{1DAEA76C-F132-4781-AF73-86F857767D9E}" dt="2022-12-19T21:58:22.950" v="1588" actId="1076"/>
          <ac:picMkLst>
            <pc:docMk/>
            <pc:sldMk cId="530460796" sldId="357"/>
            <ac:picMk id="4098" creationId="{B458B447-320E-46AB-2399-CC71653F1736}"/>
          </ac:picMkLst>
        </pc:picChg>
        <pc:picChg chg="mod">
          <ac:chgData name="Seth Petry-Johnson" userId="9311b3db184b81f9" providerId="LiveId" clId="{1DAEA76C-F132-4781-AF73-86F857767D9E}" dt="2022-12-19T21:58:17.386" v="1586" actId="1076"/>
          <ac:picMkLst>
            <pc:docMk/>
            <pc:sldMk cId="530460796" sldId="357"/>
            <ac:picMk id="6146" creationId="{640E3A2C-DAD0-1002-3016-DE3277399CB4}"/>
          </ac:picMkLst>
        </pc:picChg>
      </pc:sldChg>
      <pc:sldChg chg="addSp delSp modSp add del mod modAnim">
        <pc:chgData name="Seth Petry-Johnson" userId="9311b3db184b81f9" providerId="LiveId" clId="{1DAEA76C-F132-4781-AF73-86F857767D9E}" dt="2022-12-21T02:27:13.086" v="3716" actId="47"/>
        <pc:sldMkLst>
          <pc:docMk/>
          <pc:sldMk cId="335684493" sldId="358"/>
        </pc:sldMkLst>
        <pc:spChg chg="mod">
          <ac:chgData name="Seth Petry-Johnson" userId="9311b3db184b81f9" providerId="LiveId" clId="{1DAEA76C-F132-4781-AF73-86F857767D9E}" dt="2022-12-20T14:16:29.711" v="2068" actId="1036"/>
          <ac:spMkLst>
            <pc:docMk/>
            <pc:sldMk cId="335684493" sldId="358"/>
            <ac:spMk id="3" creationId="{7BB33D92-16A4-FEB7-156C-485078911204}"/>
          </ac:spMkLst>
        </pc:spChg>
        <pc:spChg chg="add mod ord">
          <ac:chgData name="Seth Petry-Johnson" userId="9311b3db184b81f9" providerId="LiveId" clId="{1DAEA76C-F132-4781-AF73-86F857767D9E}" dt="2022-12-20T15:13:48.285" v="2265" actId="1076"/>
          <ac:spMkLst>
            <pc:docMk/>
            <pc:sldMk cId="335684493" sldId="358"/>
            <ac:spMk id="6" creationId="{C5A5B615-F29F-D6F9-A8E8-9045E9217912}"/>
          </ac:spMkLst>
        </pc:spChg>
        <pc:spChg chg="mod">
          <ac:chgData name="Seth Petry-Johnson" userId="9311b3db184b81f9" providerId="LiveId" clId="{1DAEA76C-F132-4781-AF73-86F857767D9E}" dt="2022-12-20T14:16:29.711" v="2068" actId="1036"/>
          <ac:spMkLst>
            <pc:docMk/>
            <pc:sldMk cId="335684493" sldId="358"/>
            <ac:spMk id="7" creationId="{19560771-1F60-1EC2-586C-DFC051586B71}"/>
          </ac:spMkLst>
        </pc:spChg>
        <pc:spChg chg="add mod ord">
          <ac:chgData name="Seth Petry-Johnson" userId="9311b3db184b81f9" providerId="LiveId" clId="{1DAEA76C-F132-4781-AF73-86F857767D9E}" dt="2022-12-20T14:21:13.074" v="2254" actId="13244"/>
          <ac:spMkLst>
            <pc:docMk/>
            <pc:sldMk cId="335684493" sldId="358"/>
            <ac:spMk id="8" creationId="{977D6A36-DD29-F92E-7DD5-383F003CDCF0}"/>
          </ac:spMkLst>
        </pc:spChg>
        <pc:spChg chg="add del mod">
          <ac:chgData name="Seth Petry-Johnson" userId="9311b3db184b81f9" providerId="LiveId" clId="{1DAEA76C-F132-4781-AF73-86F857767D9E}" dt="2022-12-21T02:26:45.984" v="3681"/>
          <ac:spMkLst>
            <pc:docMk/>
            <pc:sldMk cId="335684493" sldId="358"/>
            <ac:spMk id="10" creationId="{A9A6CFC9-978C-57B3-C217-E7C3B9D2BE47}"/>
          </ac:spMkLst>
        </pc:spChg>
        <pc:picChg chg="add mod ord">
          <ac:chgData name="Seth Petry-Johnson" userId="9311b3db184b81f9" providerId="LiveId" clId="{1DAEA76C-F132-4781-AF73-86F857767D9E}" dt="2022-12-20T14:15:59.588" v="1951" actId="13244"/>
          <ac:picMkLst>
            <pc:docMk/>
            <pc:sldMk cId="335684493" sldId="358"/>
            <ac:picMk id="5" creationId="{C95EC405-AA76-0092-FFFD-6F465838EBFF}"/>
          </ac:picMkLst>
        </pc:picChg>
        <pc:picChg chg="del">
          <ac:chgData name="Seth Petry-Johnson" userId="9311b3db184b81f9" providerId="LiveId" clId="{1DAEA76C-F132-4781-AF73-86F857767D9E}" dt="2022-12-20T14:15:10.607" v="1886" actId="478"/>
          <ac:picMkLst>
            <pc:docMk/>
            <pc:sldMk cId="335684493" sldId="358"/>
            <ac:picMk id="4098" creationId="{B458B447-320E-46AB-2399-CC71653F1736}"/>
          </ac:picMkLst>
        </pc:picChg>
        <pc:picChg chg="del">
          <ac:chgData name="Seth Petry-Johnson" userId="9311b3db184b81f9" providerId="LiveId" clId="{1DAEA76C-F132-4781-AF73-86F857767D9E}" dt="2022-12-20T14:15:09.510" v="1885" actId="478"/>
          <ac:picMkLst>
            <pc:docMk/>
            <pc:sldMk cId="335684493" sldId="358"/>
            <ac:picMk id="6146" creationId="{640E3A2C-DAD0-1002-3016-DE3277399CB4}"/>
          </ac:picMkLst>
        </pc:picChg>
      </pc:sldChg>
      <pc:sldChg chg="addSp delSp modSp add del mod modAnim">
        <pc:chgData name="Seth Petry-Johnson" userId="9311b3db184b81f9" providerId="LiveId" clId="{1DAEA76C-F132-4781-AF73-86F857767D9E}" dt="2022-12-21T02:27:17.423" v="3718" actId="47"/>
        <pc:sldMkLst>
          <pc:docMk/>
          <pc:sldMk cId="2976837144" sldId="359"/>
        </pc:sldMkLst>
        <pc:spChg chg="del">
          <ac:chgData name="Seth Petry-Johnson" userId="9311b3db184b81f9" providerId="LiveId" clId="{1DAEA76C-F132-4781-AF73-86F857767D9E}" dt="2022-12-20T14:18:29.646" v="2173" actId="478"/>
          <ac:spMkLst>
            <pc:docMk/>
            <pc:sldMk cId="2976837144" sldId="359"/>
            <ac:spMk id="3" creationId="{7BB33D92-16A4-FEB7-156C-485078911204}"/>
          </ac:spMkLst>
        </pc:spChg>
        <pc:spChg chg="del mod">
          <ac:chgData name="Seth Petry-Johnson" userId="9311b3db184b81f9" providerId="LiveId" clId="{1DAEA76C-F132-4781-AF73-86F857767D9E}" dt="2022-12-20T15:13:53.824" v="2266" actId="478"/>
          <ac:spMkLst>
            <pc:docMk/>
            <pc:sldMk cId="2976837144" sldId="359"/>
            <ac:spMk id="6" creationId="{C5A5B615-F29F-D6F9-A8E8-9045E9217912}"/>
          </ac:spMkLst>
        </pc:spChg>
        <pc:spChg chg="del">
          <ac:chgData name="Seth Petry-Johnson" userId="9311b3db184b81f9" providerId="LiveId" clId="{1DAEA76C-F132-4781-AF73-86F857767D9E}" dt="2022-12-20T14:18:33.742" v="2174" actId="478"/>
          <ac:spMkLst>
            <pc:docMk/>
            <pc:sldMk cId="2976837144" sldId="359"/>
            <ac:spMk id="7" creationId="{19560771-1F60-1EC2-586C-DFC051586B71}"/>
          </ac:spMkLst>
        </pc:spChg>
        <pc:spChg chg="add mod ord">
          <ac:chgData name="Seth Petry-Johnson" userId="9311b3db184b81f9" providerId="LiveId" clId="{1DAEA76C-F132-4781-AF73-86F857767D9E}" dt="2022-12-20T14:20:58.992" v="2252" actId="2085"/>
          <ac:spMkLst>
            <pc:docMk/>
            <pc:sldMk cId="2976837144" sldId="359"/>
            <ac:spMk id="8" creationId="{135597B0-31DB-C517-26DA-49A71CB3F04B}"/>
          </ac:spMkLst>
        </pc:spChg>
        <pc:spChg chg="add mod ord">
          <ac:chgData name="Seth Petry-Johnson" userId="9311b3db184b81f9" providerId="LiveId" clId="{1DAEA76C-F132-4781-AF73-86F857767D9E}" dt="2022-12-20T14:22:08.973" v="2262" actId="13244"/>
          <ac:spMkLst>
            <pc:docMk/>
            <pc:sldMk cId="2976837144" sldId="359"/>
            <ac:spMk id="10" creationId="{EC8BBD47-1B7D-368C-FBB1-6B56BCA17C32}"/>
          </ac:spMkLst>
        </pc:spChg>
        <pc:spChg chg="add mod ord">
          <ac:chgData name="Seth Petry-Johnson" userId="9311b3db184b81f9" providerId="LiveId" clId="{1DAEA76C-F132-4781-AF73-86F857767D9E}" dt="2022-12-20T15:14:04.516" v="2269" actId="13244"/>
          <ac:spMkLst>
            <pc:docMk/>
            <pc:sldMk cId="2976837144" sldId="359"/>
            <ac:spMk id="11" creationId="{07FFD940-ACF3-1F8B-9B8B-42FD78E61003}"/>
          </ac:spMkLst>
        </pc:spChg>
        <pc:picChg chg="mod">
          <ac:chgData name="Seth Petry-Johnson" userId="9311b3db184b81f9" providerId="LiveId" clId="{1DAEA76C-F132-4781-AF73-86F857767D9E}" dt="2022-12-20T14:19:50.931" v="2244" actId="14100"/>
          <ac:picMkLst>
            <pc:docMk/>
            <pc:sldMk cId="2976837144" sldId="359"/>
            <ac:picMk id="5" creationId="{C95EC405-AA76-0092-FFFD-6F465838EBFF}"/>
          </ac:picMkLst>
        </pc:picChg>
      </pc:sldChg>
      <pc:sldChg chg="add del">
        <pc:chgData name="Seth Petry-Johnson" userId="9311b3db184b81f9" providerId="LiveId" clId="{1DAEA76C-F132-4781-AF73-86F857767D9E}" dt="2022-12-21T02:27:16.278" v="3717" actId="47"/>
        <pc:sldMkLst>
          <pc:docMk/>
          <pc:sldMk cId="248190298" sldId="360"/>
        </pc:sldMkLst>
      </pc:sldChg>
      <pc:sldChg chg="addSp delSp modSp add mod modTransition modAnim">
        <pc:chgData name="Seth Petry-Johnson" userId="9311b3db184b81f9" providerId="LiveId" clId="{1DAEA76C-F132-4781-AF73-86F857767D9E}" dt="2022-12-21T02:23:19.314" v="3510" actId="13244"/>
        <pc:sldMkLst>
          <pc:docMk/>
          <pc:sldMk cId="3318490081" sldId="361"/>
        </pc:sldMkLst>
        <pc:spChg chg="del mod">
          <ac:chgData name="Seth Petry-Johnson" userId="9311b3db184b81f9" providerId="LiveId" clId="{1DAEA76C-F132-4781-AF73-86F857767D9E}" dt="2022-12-21T01:57:12.458" v="2758" actId="478"/>
          <ac:spMkLst>
            <pc:docMk/>
            <pc:sldMk cId="3318490081" sldId="361"/>
            <ac:spMk id="2" creationId="{2C284493-B104-E611-9825-37B772FA00D2}"/>
          </ac:spMkLst>
        </pc:spChg>
        <pc:spChg chg="del mod">
          <ac:chgData name="Seth Petry-Johnson" userId="9311b3db184b81f9" providerId="LiveId" clId="{1DAEA76C-F132-4781-AF73-86F857767D9E}" dt="2022-12-21T01:57:07.963" v="2755" actId="478"/>
          <ac:spMkLst>
            <pc:docMk/>
            <pc:sldMk cId="3318490081" sldId="361"/>
            <ac:spMk id="3" creationId="{7BB33D92-16A4-FEB7-156C-485078911204}"/>
          </ac:spMkLst>
        </pc:spChg>
        <pc:spChg chg="del mod">
          <ac:chgData name="Seth Petry-Johnson" userId="9311b3db184b81f9" providerId="LiveId" clId="{1DAEA76C-F132-4781-AF73-86F857767D9E}" dt="2022-12-21T01:57:13.743" v="2759" actId="478"/>
          <ac:spMkLst>
            <pc:docMk/>
            <pc:sldMk cId="3318490081" sldId="361"/>
            <ac:spMk id="4" creationId="{2283EE67-3B3A-15C0-2CA9-7C97C7E848BF}"/>
          </ac:spMkLst>
        </pc:spChg>
        <pc:spChg chg="add mod ord">
          <ac:chgData name="Seth Petry-Johnson" userId="9311b3db184b81f9" providerId="LiveId" clId="{1DAEA76C-F132-4781-AF73-86F857767D9E}" dt="2022-12-21T01:45:33.382" v="2460" actId="13244"/>
          <ac:spMkLst>
            <pc:docMk/>
            <pc:sldMk cId="3318490081" sldId="361"/>
            <ac:spMk id="6" creationId="{E49D4FB7-3C11-7DA0-4875-BDA1DB41C035}"/>
          </ac:spMkLst>
        </pc:spChg>
        <pc:spChg chg="del mod">
          <ac:chgData name="Seth Petry-Johnson" userId="9311b3db184b81f9" providerId="LiveId" clId="{1DAEA76C-F132-4781-AF73-86F857767D9E}" dt="2022-12-21T01:57:09.395" v="2756" actId="478"/>
          <ac:spMkLst>
            <pc:docMk/>
            <pc:sldMk cId="3318490081" sldId="361"/>
            <ac:spMk id="7" creationId="{19560771-1F60-1EC2-586C-DFC051586B71}"/>
          </ac:spMkLst>
        </pc:spChg>
        <pc:spChg chg="add mod ord">
          <ac:chgData name="Seth Petry-Johnson" userId="9311b3db184b81f9" providerId="LiveId" clId="{1DAEA76C-F132-4781-AF73-86F857767D9E}" dt="2022-12-21T01:45:33.382" v="2460" actId="13244"/>
          <ac:spMkLst>
            <pc:docMk/>
            <pc:sldMk cId="3318490081" sldId="361"/>
            <ac:spMk id="8" creationId="{2C7782B2-9D00-EBCC-A73E-CF00244D60C5}"/>
          </ac:spMkLst>
        </pc:spChg>
        <pc:spChg chg="add del mod ord">
          <ac:chgData name="Seth Petry-Johnson" userId="9311b3db184b81f9" providerId="LiveId" clId="{1DAEA76C-F132-4781-AF73-86F857767D9E}" dt="2022-12-21T02:12:32.821" v="3052" actId="478"/>
          <ac:spMkLst>
            <pc:docMk/>
            <pc:sldMk cId="3318490081" sldId="361"/>
            <ac:spMk id="23" creationId="{CD8688AD-6DB1-45D0-2E90-BF66E639724A}"/>
          </ac:spMkLst>
        </pc:spChg>
        <pc:spChg chg="add del mod ord">
          <ac:chgData name="Seth Petry-Johnson" userId="9311b3db184b81f9" providerId="LiveId" clId="{1DAEA76C-F132-4781-AF73-86F857767D9E}" dt="2022-12-21T02:12:35.293" v="3054" actId="478"/>
          <ac:spMkLst>
            <pc:docMk/>
            <pc:sldMk cId="3318490081" sldId="361"/>
            <ac:spMk id="24" creationId="{7FE3D24B-E817-42C7-492F-B387CC6AD22B}"/>
          </ac:spMkLst>
        </pc:spChg>
        <pc:spChg chg="add del mod ord">
          <ac:chgData name="Seth Petry-Johnson" userId="9311b3db184b81f9" providerId="LiveId" clId="{1DAEA76C-F132-4781-AF73-86F857767D9E}" dt="2022-12-21T02:12:36.246" v="3055" actId="478"/>
          <ac:spMkLst>
            <pc:docMk/>
            <pc:sldMk cId="3318490081" sldId="361"/>
            <ac:spMk id="25" creationId="{42223302-0CB9-9F0C-1075-5D14B3831FF0}"/>
          </ac:spMkLst>
        </pc:spChg>
        <pc:spChg chg="add mod ord">
          <ac:chgData name="Seth Petry-Johnson" userId="9311b3db184b81f9" providerId="LiveId" clId="{1DAEA76C-F132-4781-AF73-86F857767D9E}" dt="2022-12-21T01:58:27.644" v="2768" actId="13244"/>
          <ac:spMkLst>
            <pc:docMk/>
            <pc:sldMk cId="3318490081" sldId="361"/>
            <ac:spMk id="26" creationId="{15066B4C-C6EF-EFFC-001A-411465BBB5D6}"/>
          </ac:spMkLst>
        </pc:spChg>
        <pc:spChg chg="add del mod ord">
          <ac:chgData name="Seth Petry-Johnson" userId="9311b3db184b81f9" providerId="LiveId" clId="{1DAEA76C-F132-4781-AF73-86F857767D9E}" dt="2022-12-21T02:01:58.713" v="2944" actId="478"/>
          <ac:spMkLst>
            <pc:docMk/>
            <pc:sldMk cId="3318490081" sldId="361"/>
            <ac:spMk id="27" creationId="{93A4B152-8948-1DAE-79C4-361667712E63}"/>
          </ac:spMkLst>
        </pc:spChg>
        <pc:spChg chg="add del mod ord">
          <ac:chgData name="Seth Petry-Johnson" userId="9311b3db184b81f9" providerId="LiveId" clId="{1DAEA76C-F132-4781-AF73-86F857767D9E}" dt="2022-12-21T02:01:58.713" v="2944" actId="478"/>
          <ac:spMkLst>
            <pc:docMk/>
            <pc:sldMk cId="3318490081" sldId="361"/>
            <ac:spMk id="28" creationId="{EED3143C-3373-FE6A-0B4D-DBAF27CC65F8}"/>
          </ac:spMkLst>
        </pc:spChg>
        <pc:spChg chg="add mod ord">
          <ac:chgData name="Seth Petry-Johnson" userId="9311b3db184b81f9" providerId="LiveId" clId="{1DAEA76C-F132-4781-AF73-86F857767D9E}" dt="2022-12-21T01:59:29.689" v="2834" actId="13244"/>
          <ac:spMkLst>
            <pc:docMk/>
            <pc:sldMk cId="3318490081" sldId="361"/>
            <ac:spMk id="29" creationId="{5A99629D-697B-9148-6390-4E3C20EBB223}"/>
          </ac:spMkLst>
        </pc:spChg>
        <pc:spChg chg="add mod ord">
          <ac:chgData name="Seth Petry-Johnson" userId="9311b3db184b81f9" providerId="LiveId" clId="{1DAEA76C-F132-4781-AF73-86F857767D9E}" dt="2022-12-21T01:59:29.689" v="2834" actId="13244"/>
          <ac:spMkLst>
            <pc:docMk/>
            <pc:sldMk cId="3318490081" sldId="361"/>
            <ac:spMk id="31" creationId="{DD2A7881-E21A-ED3D-46E7-AF4B84DB7406}"/>
          </ac:spMkLst>
        </pc:spChg>
        <pc:spChg chg="add mod ord">
          <ac:chgData name="Seth Petry-Johnson" userId="9311b3db184b81f9" providerId="LiveId" clId="{1DAEA76C-F132-4781-AF73-86F857767D9E}" dt="2022-12-21T02:02:09.253" v="3029" actId="13244"/>
          <ac:spMkLst>
            <pc:docMk/>
            <pc:sldMk cId="3318490081" sldId="361"/>
            <ac:spMk id="32" creationId="{410C2BB6-CF8B-B4ED-FE50-96A0850248CD}"/>
          </ac:spMkLst>
        </pc:spChg>
        <pc:spChg chg="add mod ord">
          <ac:chgData name="Seth Petry-Johnson" userId="9311b3db184b81f9" providerId="LiveId" clId="{1DAEA76C-F132-4781-AF73-86F857767D9E}" dt="2022-12-21T02:02:09.253" v="3029" actId="13244"/>
          <ac:spMkLst>
            <pc:docMk/>
            <pc:sldMk cId="3318490081" sldId="361"/>
            <ac:spMk id="33" creationId="{565047C0-087E-8C96-D3AC-2C92B991AF77}"/>
          </ac:spMkLst>
        </pc:spChg>
        <pc:spChg chg="add mod">
          <ac:chgData name="Seth Petry-Johnson" userId="9311b3db184b81f9" providerId="LiveId" clId="{1DAEA76C-F132-4781-AF73-86F857767D9E}" dt="2022-12-21T02:17:43.644" v="3189" actId="14100"/>
          <ac:spMkLst>
            <pc:docMk/>
            <pc:sldMk cId="3318490081" sldId="361"/>
            <ac:spMk id="38" creationId="{EEFC1A11-4937-1423-4698-E875CAB9E63D}"/>
          </ac:spMkLst>
        </pc:spChg>
        <pc:picChg chg="add mod ord">
          <ac:chgData name="Seth Petry-Johnson" userId="9311b3db184b81f9" providerId="LiveId" clId="{1DAEA76C-F132-4781-AF73-86F857767D9E}" dt="2022-12-21T01:45:33.382" v="2460" actId="13244"/>
          <ac:picMkLst>
            <pc:docMk/>
            <pc:sldMk cId="3318490081" sldId="361"/>
            <ac:picMk id="5" creationId="{6D6DC138-50C3-1A89-46BF-C19577A45412}"/>
          </ac:picMkLst>
        </pc:picChg>
        <pc:picChg chg="del">
          <ac:chgData name="Seth Petry-Johnson" userId="9311b3db184b81f9" providerId="LiveId" clId="{1DAEA76C-F132-4781-AF73-86F857767D9E}" dt="2022-12-21T01:35:52.099" v="2272" actId="478"/>
          <ac:picMkLst>
            <pc:docMk/>
            <pc:sldMk cId="3318490081" sldId="361"/>
            <ac:picMk id="10" creationId="{6DBDED44-B963-408E-C8DB-808F1EADB46C}"/>
          </ac:picMkLst>
        </pc:picChg>
        <pc:picChg chg="add del mod ord">
          <ac:chgData name="Seth Petry-Johnson" userId="9311b3db184b81f9" providerId="LiveId" clId="{1DAEA76C-F132-4781-AF73-86F857767D9E}" dt="2022-12-21T02:12:31.167" v="3051" actId="478"/>
          <ac:picMkLst>
            <pc:docMk/>
            <pc:sldMk cId="3318490081" sldId="361"/>
            <ac:picMk id="12" creationId="{25B94EE0-537A-00C0-049B-11C95D70B4EE}"/>
          </ac:picMkLst>
        </pc:picChg>
        <pc:picChg chg="del mod">
          <ac:chgData name="Seth Petry-Johnson" userId="9311b3db184b81f9" providerId="LiveId" clId="{1DAEA76C-F132-4781-AF73-86F857767D9E}" dt="2022-12-21T01:57:11.048" v="2757" actId="478"/>
          <ac:picMkLst>
            <pc:docMk/>
            <pc:sldMk cId="3318490081" sldId="361"/>
            <ac:picMk id="13" creationId="{579E243C-89BF-675A-D9BD-CD49D0AA5460}"/>
          </ac:picMkLst>
        </pc:picChg>
        <pc:picChg chg="add del mod ord">
          <ac:chgData name="Seth Petry-Johnson" userId="9311b3db184b81f9" providerId="LiveId" clId="{1DAEA76C-F132-4781-AF73-86F857767D9E}" dt="2022-12-21T02:12:34.071" v="3053" actId="478"/>
          <ac:picMkLst>
            <pc:docMk/>
            <pc:sldMk cId="3318490081" sldId="361"/>
            <ac:picMk id="15" creationId="{84839A0A-E48B-8731-F84F-01CA8299F688}"/>
          </ac:picMkLst>
        </pc:picChg>
        <pc:picChg chg="add del mod ord">
          <ac:chgData name="Seth Petry-Johnson" userId="9311b3db184b81f9" providerId="LiveId" clId="{1DAEA76C-F132-4781-AF73-86F857767D9E}" dt="2022-12-21T02:12:37.341" v="3056" actId="478"/>
          <ac:picMkLst>
            <pc:docMk/>
            <pc:sldMk cId="3318490081" sldId="361"/>
            <ac:picMk id="18" creationId="{73F5DB07-67F1-E8BD-2063-757F7075CE56}"/>
          </ac:picMkLst>
        </pc:picChg>
        <pc:picChg chg="add mod ord">
          <ac:chgData name="Seth Petry-Johnson" userId="9311b3db184b81f9" providerId="LiveId" clId="{1DAEA76C-F132-4781-AF73-86F857767D9E}" dt="2022-12-21T01:59:29.689" v="2834" actId="13244"/>
          <ac:picMkLst>
            <pc:docMk/>
            <pc:sldMk cId="3318490081" sldId="361"/>
            <ac:picMk id="30" creationId="{68274F70-98EB-46D5-6A9F-77AADE468398}"/>
          </ac:picMkLst>
        </pc:picChg>
        <pc:picChg chg="add del mod">
          <ac:chgData name="Seth Petry-Johnson" userId="9311b3db184b81f9" providerId="LiveId" clId="{1DAEA76C-F132-4781-AF73-86F857767D9E}" dt="2022-12-21T02:16:03.501" v="3062" actId="478"/>
          <ac:picMkLst>
            <pc:docMk/>
            <pc:sldMk cId="3318490081" sldId="361"/>
            <ac:picMk id="35" creationId="{81FF0731-06D8-0C33-370D-EA5FBC6C24F1}"/>
          </ac:picMkLst>
        </pc:picChg>
        <pc:picChg chg="add mod ord">
          <ac:chgData name="Seth Petry-Johnson" userId="9311b3db184b81f9" providerId="LiveId" clId="{1DAEA76C-F132-4781-AF73-86F857767D9E}" dt="2022-12-21T02:16:28.984" v="3068" actId="13244"/>
          <ac:picMkLst>
            <pc:docMk/>
            <pc:sldMk cId="3318490081" sldId="361"/>
            <ac:picMk id="37" creationId="{246E4426-81BA-E8D0-6604-2079C4C19F75}"/>
          </ac:picMkLst>
        </pc:picChg>
        <pc:picChg chg="add mod ord">
          <ac:chgData name="Seth Petry-Johnson" userId="9311b3db184b81f9" providerId="LiveId" clId="{1DAEA76C-F132-4781-AF73-86F857767D9E}" dt="2022-12-21T02:23:19.314" v="3510" actId="13244"/>
          <ac:picMkLst>
            <pc:docMk/>
            <pc:sldMk cId="3318490081" sldId="361"/>
            <ac:picMk id="39" creationId="{49FF8821-F64A-8AAC-CDC8-CFD59ADA109B}"/>
          </ac:picMkLst>
        </pc:picChg>
        <pc:picChg chg="del">
          <ac:chgData name="Seth Petry-Johnson" userId="9311b3db184b81f9" providerId="LiveId" clId="{1DAEA76C-F132-4781-AF73-86F857767D9E}" dt="2022-12-21T01:36:04.804" v="2381" actId="478"/>
          <ac:picMkLst>
            <pc:docMk/>
            <pc:sldMk cId="3318490081" sldId="361"/>
            <ac:picMk id="4098" creationId="{B458B447-320E-46AB-2399-CC71653F1736}"/>
          </ac:picMkLst>
        </pc:picChg>
        <pc:picChg chg="del">
          <ac:chgData name="Seth Petry-Johnson" userId="9311b3db184b81f9" providerId="LiveId" clId="{1DAEA76C-F132-4781-AF73-86F857767D9E}" dt="2022-12-21T01:36:05.930" v="2382" actId="478"/>
          <ac:picMkLst>
            <pc:docMk/>
            <pc:sldMk cId="3318490081" sldId="361"/>
            <ac:picMk id="6146" creationId="{640E3A2C-DAD0-1002-3016-DE3277399CB4}"/>
          </ac:picMkLst>
        </pc:picChg>
      </pc:sldChg>
      <pc:sldChg chg="delSp modSp add del mod modTransition">
        <pc:chgData name="Seth Petry-Johnson" userId="9311b3db184b81f9" providerId="LiveId" clId="{1DAEA76C-F132-4781-AF73-86F857767D9E}" dt="2022-12-21T02:16:45.857" v="3075" actId="47"/>
        <pc:sldMkLst>
          <pc:docMk/>
          <pc:sldMk cId="2729421551" sldId="362"/>
        </pc:sldMkLst>
        <pc:spChg chg="del">
          <ac:chgData name="Seth Petry-Johnson" userId="9311b3db184b81f9" providerId="LiveId" clId="{1DAEA76C-F132-4781-AF73-86F857767D9E}" dt="2022-12-21T02:04:44.286" v="3039" actId="478"/>
          <ac:spMkLst>
            <pc:docMk/>
            <pc:sldMk cId="2729421551" sldId="362"/>
            <ac:spMk id="29" creationId="{5A99629D-697B-9148-6390-4E3C20EBB223}"/>
          </ac:spMkLst>
        </pc:spChg>
        <pc:spChg chg="del">
          <ac:chgData name="Seth Petry-Johnson" userId="9311b3db184b81f9" providerId="LiveId" clId="{1DAEA76C-F132-4781-AF73-86F857767D9E}" dt="2022-12-21T02:04:45.008" v="3040" actId="478"/>
          <ac:spMkLst>
            <pc:docMk/>
            <pc:sldMk cId="2729421551" sldId="362"/>
            <ac:spMk id="31" creationId="{DD2A7881-E21A-ED3D-46E7-AF4B84DB7406}"/>
          </ac:spMkLst>
        </pc:spChg>
        <pc:spChg chg="del">
          <ac:chgData name="Seth Petry-Johnson" userId="9311b3db184b81f9" providerId="LiveId" clId="{1DAEA76C-F132-4781-AF73-86F857767D9E}" dt="2022-12-21T02:04:46.912" v="3042" actId="478"/>
          <ac:spMkLst>
            <pc:docMk/>
            <pc:sldMk cId="2729421551" sldId="362"/>
            <ac:spMk id="32" creationId="{410C2BB6-CF8B-B4ED-FE50-96A0850248CD}"/>
          </ac:spMkLst>
        </pc:spChg>
        <pc:spChg chg="del">
          <ac:chgData name="Seth Petry-Johnson" userId="9311b3db184b81f9" providerId="LiveId" clId="{1DAEA76C-F132-4781-AF73-86F857767D9E}" dt="2022-12-21T02:04:48.664" v="3043" actId="478"/>
          <ac:spMkLst>
            <pc:docMk/>
            <pc:sldMk cId="2729421551" sldId="362"/>
            <ac:spMk id="33" creationId="{565047C0-087E-8C96-D3AC-2C92B991AF77}"/>
          </ac:spMkLst>
        </pc:spChg>
        <pc:picChg chg="mod">
          <ac:chgData name="Seth Petry-Johnson" userId="9311b3db184b81f9" providerId="LiveId" clId="{1DAEA76C-F132-4781-AF73-86F857767D9E}" dt="2022-12-21T02:05:05.077" v="3044"/>
          <ac:picMkLst>
            <pc:docMk/>
            <pc:sldMk cId="2729421551" sldId="362"/>
            <ac:picMk id="12" creationId="{25B94EE0-537A-00C0-049B-11C95D70B4EE}"/>
          </ac:picMkLst>
        </pc:picChg>
        <pc:picChg chg="del">
          <ac:chgData name="Seth Petry-Johnson" userId="9311b3db184b81f9" providerId="LiveId" clId="{1DAEA76C-F132-4781-AF73-86F857767D9E}" dt="2022-12-21T02:04:45.653" v="3041" actId="478"/>
          <ac:picMkLst>
            <pc:docMk/>
            <pc:sldMk cId="2729421551" sldId="362"/>
            <ac:picMk id="30" creationId="{68274F70-98EB-46D5-6A9F-77AADE468398}"/>
          </ac:picMkLst>
        </pc:picChg>
      </pc:sldChg>
      <pc:sldChg chg="modSp add del">
        <pc:chgData name="Seth Petry-Johnson" userId="9311b3db184b81f9" providerId="LiveId" clId="{1DAEA76C-F132-4781-AF73-86F857767D9E}" dt="2022-12-21T02:16:46.904" v="3076" actId="47"/>
        <pc:sldMkLst>
          <pc:docMk/>
          <pc:sldMk cId="13060958" sldId="363"/>
        </pc:sldMkLst>
        <pc:picChg chg="mod">
          <ac:chgData name="Seth Petry-Johnson" userId="9311b3db184b81f9" providerId="LiveId" clId="{1DAEA76C-F132-4781-AF73-86F857767D9E}" dt="2022-12-21T02:05:21.651" v="3047"/>
          <ac:picMkLst>
            <pc:docMk/>
            <pc:sldMk cId="13060958" sldId="363"/>
            <ac:picMk id="15" creationId="{84839A0A-E48B-8731-F84F-01CA8299F688}"/>
          </ac:picMkLst>
        </pc:picChg>
      </pc:sldChg>
      <pc:sldChg chg="modSp add mod modShow">
        <pc:chgData name="Seth Petry-Johnson" userId="9311b3db184b81f9" providerId="LiveId" clId="{1DAEA76C-F132-4781-AF73-86F857767D9E}" dt="2022-12-21T02:16:43.450" v="3073" actId="729"/>
        <pc:sldMkLst>
          <pc:docMk/>
          <pc:sldMk cId="2430083133" sldId="364"/>
        </pc:sldMkLst>
        <pc:picChg chg="mod">
          <ac:chgData name="Seth Petry-Johnson" userId="9311b3db184b81f9" providerId="LiveId" clId="{1DAEA76C-F132-4781-AF73-86F857767D9E}" dt="2022-12-21T02:05:30.532" v="3049"/>
          <ac:picMkLst>
            <pc:docMk/>
            <pc:sldMk cId="2430083133" sldId="364"/>
            <ac:picMk id="18" creationId="{73F5DB07-67F1-E8BD-2063-757F7075CE56}"/>
          </ac:picMkLst>
        </pc:picChg>
      </pc:sldChg>
      <pc:sldChg chg="addSp delSp modSp add mod ord modTransition delAnim">
        <pc:chgData name="Seth Petry-Johnson" userId="9311b3db184b81f9" providerId="LiveId" clId="{1DAEA76C-F132-4781-AF73-86F857767D9E}" dt="2022-12-21T02:28:07.703" v="3725" actId="1076"/>
        <pc:sldMkLst>
          <pc:docMk/>
          <pc:sldMk cId="976434627" sldId="365"/>
        </pc:sldMkLst>
        <pc:spChg chg="mod">
          <ac:chgData name="Seth Petry-Johnson" userId="9311b3db184b81f9" providerId="LiveId" clId="{1DAEA76C-F132-4781-AF73-86F857767D9E}" dt="2022-12-21T02:21:45.292" v="3265" actId="1036"/>
          <ac:spMkLst>
            <pc:docMk/>
            <pc:sldMk cId="976434627" sldId="365"/>
            <ac:spMk id="6" creationId="{E49D4FB7-3C11-7DA0-4875-BDA1DB41C035}"/>
          </ac:spMkLst>
        </pc:spChg>
        <pc:spChg chg="mod">
          <ac:chgData name="Seth Petry-Johnson" userId="9311b3db184b81f9" providerId="LiveId" clId="{1DAEA76C-F132-4781-AF73-86F857767D9E}" dt="2022-12-21T02:21:45.292" v="3265" actId="1036"/>
          <ac:spMkLst>
            <pc:docMk/>
            <pc:sldMk cId="976434627" sldId="365"/>
            <ac:spMk id="8" creationId="{2C7782B2-9D00-EBCC-A73E-CF00244D60C5}"/>
          </ac:spMkLst>
        </pc:spChg>
        <pc:spChg chg="mod">
          <ac:chgData name="Seth Petry-Johnson" userId="9311b3db184b81f9" providerId="LiveId" clId="{1DAEA76C-F132-4781-AF73-86F857767D9E}" dt="2022-12-21T02:21:26.037" v="3230" actId="20577"/>
          <ac:spMkLst>
            <pc:docMk/>
            <pc:sldMk cId="976434627" sldId="365"/>
            <ac:spMk id="9" creationId="{8750CEE0-1B81-D653-C27C-888E6304A43E}"/>
          </ac:spMkLst>
        </pc:spChg>
        <pc:spChg chg="del">
          <ac:chgData name="Seth Petry-Johnson" userId="9311b3db184b81f9" providerId="LiveId" clId="{1DAEA76C-F132-4781-AF73-86F857767D9E}" dt="2022-12-21T02:21:59.821" v="3328" actId="478"/>
          <ac:spMkLst>
            <pc:docMk/>
            <pc:sldMk cId="976434627" sldId="365"/>
            <ac:spMk id="29" creationId="{5A99629D-697B-9148-6390-4E3C20EBB223}"/>
          </ac:spMkLst>
        </pc:spChg>
        <pc:spChg chg="del">
          <ac:chgData name="Seth Petry-Johnson" userId="9311b3db184b81f9" providerId="LiveId" clId="{1DAEA76C-F132-4781-AF73-86F857767D9E}" dt="2022-12-21T02:22:01.419" v="3329" actId="478"/>
          <ac:spMkLst>
            <pc:docMk/>
            <pc:sldMk cId="976434627" sldId="365"/>
            <ac:spMk id="31" creationId="{DD2A7881-E21A-ED3D-46E7-AF4B84DB7406}"/>
          </ac:spMkLst>
        </pc:spChg>
        <pc:spChg chg="del">
          <ac:chgData name="Seth Petry-Johnson" userId="9311b3db184b81f9" providerId="LiveId" clId="{1DAEA76C-F132-4781-AF73-86F857767D9E}" dt="2022-12-21T02:21:35.253" v="3232" actId="478"/>
          <ac:spMkLst>
            <pc:docMk/>
            <pc:sldMk cId="976434627" sldId="365"/>
            <ac:spMk id="32" creationId="{410C2BB6-CF8B-B4ED-FE50-96A0850248CD}"/>
          </ac:spMkLst>
        </pc:spChg>
        <pc:spChg chg="del">
          <ac:chgData name="Seth Petry-Johnson" userId="9311b3db184b81f9" providerId="LiveId" clId="{1DAEA76C-F132-4781-AF73-86F857767D9E}" dt="2022-12-21T02:21:33.748" v="3231" actId="478"/>
          <ac:spMkLst>
            <pc:docMk/>
            <pc:sldMk cId="976434627" sldId="365"/>
            <ac:spMk id="33" creationId="{565047C0-087E-8C96-D3AC-2C92B991AF77}"/>
          </ac:spMkLst>
        </pc:spChg>
        <pc:spChg chg="del">
          <ac:chgData name="Seth Petry-Johnson" userId="9311b3db184b81f9" providerId="LiveId" clId="{1DAEA76C-F132-4781-AF73-86F857767D9E}" dt="2022-12-21T02:21:15.913" v="3198" actId="478"/>
          <ac:spMkLst>
            <pc:docMk/>
            <pc:sldMk cId="976434627" sldId="365"/>
            <ac:spMk id="38" creationId="{EEFC1A11-4937-1423-4698-E875CAB9E63D}"/>
          </ac:spMkLst>
        </pc:spChg>
        <pc:picChg chg="add mod ord">
          <ac:chgData name="Seth Petry-Johnson" userId="9311b3db184b81f9" providerId="LiveId" clId="{1DAEA76C-F132-4781-AF73-86F857767D9E}" dt="2022-12-21T02:28:07.703" v="3725" actId="1076"/>
          <ac:picMkLst>
            <pc:docMk/>
            <pc:sldMk cId="976434627" sldId="365"/>
            <ac:picMk id="2" creationId="{ACC60FB7-93E9-5E75-0703-BBF778A5B473}"/>
          </ac:picMkLst>
        </pc:picChg>
        <pc:picChg chg="mod">
          <ac:chgData name="Seth Petry-Johnson" userId="9311b3db184b81f9" providerId="LiveId" clId="{1DAEA76C-F132-4781-AF73-86F857767D9E}" dt="2022-12-21T02:22:30.800" v="3465" actId="1036"/>
          <ac:picMkLst>
            <pc:docMk/>
            <pc:sldMk cId="976434627" sldId="365"/>
            <ac:picMk id="5" creationId="{6D6DC138-50C3-1A89-46BF-C19577A45412}"/>
          </ac:picMkLst>
        </pc:picChg>
        <pc:picChg chg="mod">
          <ac:chgData name="Seth Petry-Johnson" userId="9311b3db184b81f9" providerId="LiveId" clId="{1DAEA76C-F132-4781-AF73-86F857767D9E}" dt="2022-12-21T02:23:27.516" v="3511" actId="962"/>
          <ac:picMkLst>
            <pc:docMk/>
            <pc:sldMk cId="976434627" sldId="365"/>
            <ac:picMk id="30" creationId="{68274F70-98EB-46D5-6A9F-77AADE468398}"/>
          </ac:picMkLst>
        </pc:picChg>
        <pc:picChg chg="mod">
          <ac:chgData name="Seth Petry-Johnson" userId="9311b3db184b81f9" providerId="LiveId" clId="{1DAEA76C-F132-4781-AF73-86F857767D9E}" dt="2022-12-21T02:21:51.321" v="3327" actId="1036"/>
          <ac:picMkLst>
            <pc:docMk/>
            <pc:sldMk cId="976434627" sldId="365"/>
            <ac:picMk id="37" creationId="{246E4426-81BA-E8D0-6604-2079C4C19F75}"/>
          </ac:picMkLst>
        </pc:picChg>
      </pc:sldChg>
      <pc:sldChg chg="add del">
        <pc:chgData name="Seth Petry-Johnson" userId="9311b3db184b81f9" providerId="LiveId" clId="{1DAEA76C-F132-4781-AF73-86F857767D9E}" dt="2022-12-21T02:16:44.825" v="3074" actId="47"/>
        <pc:sldMkLst>
          <pc:docMk/>
          <pc:sldMk cId="3170638447" sldId="365"/>
        </pc:sldMkLst>
      </pc:sldChg>
      <pc:sldChg chg="addSp delSp modSp add mod modTransition modAnim">
        <pc:chgData name="Seth Petry-Johnson" userId="9311b3db184b81f9" providerId="LiveId" clId="{1DAEA76C-F132-4781-AF73-86F857767D9E}" dt="2022-12-21T02:25:27.224" v="3621"/>
        <pc:sldMkLst>
          <pc:docMk/>
          <pc:sldMk cId="683368534" sldId="366"/>
        </pc:sldMkLst>
        <pc:spChg chg="add mod ord">
          <ac:chgData name="Seth Petry-Johnson" userId="9311b3db184b81f9" providerId="LiveId" clId="{1DAEA76C-F132-4781-AF73-86F857767D9E}" dt="2022-12-21T02:24:52.580" v="3521" actId="13244"/>
          <ac:spMkLst>
            <pc:docMk/>
            <pc:sldMk cId="683368534" sldId="366"/>
            <ac:spMk id="3" creationId="{82CFC472-62D9-4901-9B54-BDC3E9C5F01E}"/>
          </ac:spMkLst>
        </pc:spChg>
        <pc:spChg chg="del">
          <ac:chgData name="Seth Petry-Johnson" userId="9311b3db184b81f9" providerId="LiveId" clId="{1DAEA76C-F132-4781-AF73-86F857767D9E}" dt="2022-12-21T02:24:17.779" v="3515" actId="478"/>
          <ac:spMkLst>
            <pc:docMk/>
            <pc:sldMk cId="683368534" sldId="366"/>
            <ac:spMk id="6" creationId="{E49D4FB7-3C11-7DA0-4875-BDA1DB41C035}"/>
          </ac:spMkLst>
        </pc:spChg>
        <pc:spChg chg="del">
          <ac:chgData name="Seth Petry-Johnson" userId="9311b3db184b81f9" providerId="LiveId" clId="{1DAEA76C-F132-4781-AF73-86F857767D9E}" dt="2022-12-21T02:24:19.055" v="3516" actId="478"/>
          <ac:spMkLst>
            <pc:docMk/>
            <pc:sldMk cId="683368534" sldId="366"/>
            <ac:spMk id="8" creationId="{2C7782B2-9D00-EBCC-A73E-CF00244D60C5}"/>
          </ac:spMkLst>
        </pc:spChg>
        <pc:picChg chg="add mod ord">
          <ac:chgData name="Seth Petry-Johnson" userId="9311b3db184b81f9" providerId="LiveId" clId="{1DAEA76C-F132-4781-AF73-86F857767D9E}" dt="2022-12-21T02:24:49.635" v="3520" actId="13244"/>
          <ac:picMkLst>
            <pc:docMk/>
            <pc:sldMk cId="683368534" sldId="366"/>
            <ac:picMk id="2" creationId="{C9128715-EB88-B054-B5B3-F901D12E9241}"/>
          </ac:picMkLst>
        </pc:picChg>
        <pc:picChg chg="del">
          <ac:chgData name="Seth Petry-Johnson" userId="9311b3db184b81f9" providerId="LiveId" clId="{1DAEA76C-F132-4781-AF73-86F857767D9E}" dt="2022-12-21T02:24:19.694" v="3517" actId="478"/>
          <ac:picMkLst>
            <pc:docMk/>
            <pc:sldMk cId="683368534" sldId="366"/>
            <ac:picMk id="37" creationId="{246E4426-81BA-E8D0-6604-2079C4C19F75}"/>
          </ac:picMkLst>
        </pc:picChg>
      </pc:sldChg>
      <pc:sldChg chg="addSp delSp modSp add mod modTransition modAnim">
        <pc:chgData name="Seth Petry-Johnson" userId="9311b3db184b81f9" providerId="LiveId" clId="{1DAEA76C-F132-4781-AF73-86F857767D9E}" dt="2022-12-22T02:43:20.608" v="5280" actId="1036"/>
        <pc:sldMkLst>
          <pc:docMk/>
          <pc:sldMk cId="1318025198" sldId="367"/>
        </pc:sldMkLst>
        <pc:spChg chg="add mod">
          <ac:chgData name="Seth Petry-Johnson" userId="9311b3db184b81f9" providerId="LiveId" clId="{1DAEA76C-F132-4781-AF73-86F857767D9E}" dt="2022-12-21T02:26:53.419" v="3714" actId="1037"/>
          <ac:spMkLst>
            <pc:docMk/>
            <pc:sldMk cId="1318025198" sldId="367"/>
            <ac:spMk id="4" creationId="{96E0DBCE-DC4B-F1CC-C8F7-BF0D3A80A35C}"/>
          </ac:spMkLst>
        </pc:spChg>
        <pc:spChg chg="add mod ord">
          <ac:chgData name="Seth Petry-Johnson" userId="9311b3db184b81f9" providerId="LiveId" clId="{1DAEA76C-F132-4781-AF73-86F857767D9E}" dt="2022-12-22T02:42:14.183" v="5121" actId="13244"/>
          <ac:spMkLst>
            <pc:docMk/>
            <pc:sldMk cId="1318025198" sldId="367"/>
            <ac:spMk id="8" creationId="{37EC03E1-74AE-FEF8-A4F8-6BC415E75E40}"/>
          </ac:spMkLst>
        </pc:spChg>
        <pc:spChg chg="add mod ord">
          <ac:chgData name="Seth Petry-Johnson" userId="9311b3db184b81f9" providerId="LiveId" clId="{1DAEA76C-F132-4781-AF73-86F857767D9E}" dt="2022-12-22T02:43:10.336" v="5217" actId="1036"/>
          <ac:spMkLst>
            <pc:docMk/>
            <pc:sldMk cId="1318025198" sldId="367"/>
            <ac:spMk id="11" creationId="{2436D2B1-DDF2-7D10-0F76-3BE149C0A8E3}"/>
          </ac:spMkLst>
        </pc:spChg>
        <pc:spChg chg="add mod ord">
          <ac:chgData name="Seth Petry-Johnson" userId="9311b3db184b81f9" providerId="LiveId" clId="{1DAEA76C-F132-4781-AF73-86F857767D9E}" dt="2022-12-22T02:43:15.168" v="5243" actId="1035"/>
          <ac:spMkLst>
            <pc:docMk/>
            <pc:sldMk cId="1318025198" sldId="367"/>
            <ac:spMk id="13" creationId="{E7D69D20-5CA8-A6BA-FDDB-DA0F4C8860D3}"/>
          </ac:spMkLst>
        </pc:spChg>
        <pc:spChg chg="add mod ord">
          <ac:chgData name="Seth Petry-Johnson" userId="9311b3db184b81f9" providerId="LiveId" clId="{1DAEA76C-F132-4781-AF73-86F857767D9E}" dt="2022-12-22T02:43:20.608" v="5280" actId="1036"/>
          <ac:spMkLst>
            <pc:docMk/>
            <pc:sldMk cId="1318025198" sldId="367"/>
            <ac:spMk id="15" creationId="{11D0B0A2-DB87-AA97-B7C6-CCF63DEB13F4}"/>
          </ac:spMkLst>
        </pc:spChg>
        <pc:picChg chg="mod">
          <ac:chgData name="Seth Petry-Johnson" userId="9311b3db184b81f9" providerId="LiveId" clId="{1DAEA76C-F132-4781-AF73-86F857767D9E}" dt="2022-12-21T02:26:34.049" v="3679" actId="14100"/>
          <ac:picMkLst>
            <pc:docMk/>
            <pc:sldMk cId="1318025198" sldId="367"/>
            <ac:picMk id="2" creationId="{C9128715-EB88-B054-B5B3-F901D12E9241}"/>
          </ac:picMkLst>
        </pc:picChg>
        <pc:picChg chg="add del mod ord">
          <ac:chgData name="Seth Petry-Johnson" userId="9311b3db184b81f9" providerId="LiveId" clId="{1DAEA76C-F132-4781-AF73-86F857767D9E}" dt="2022-12-22T02:43:02.375" v="5199" actId="478"/>
          <ac:picMkLst>
            <pc:docMk/>
            <pc:sldMk cId="1318025198" sldId="367"/>
            <ac:picMk id="6" creationId="{902C2EF1-4516-53BA-A72A-410799BEA361}"/>
          </ac:picMkLst>
        </pc:picChg>
        <pc:picChg chg="add mod ord">
          <ac:chgData name="Seth Petry-Johnson" userId="9311b3db184b81f9" providerId="LiveId" clId="{1DAEA76C-F132-4781-AF73-86F857767D9E}" dt="2022-12-22T02:42:14.183" v="5121" actId="13244"/>
          <ac:picMkLst>
            <pc:docMk/>
            <pc:sldMk cId="1318025198" sldId="367"/>
            <ac:picMk id="7" creationId="{651B3CD3-0E48-589C-CF46-48BEF5621503}"/>
          </ac:picMkLst>
        </pc:picChg>
        <pc:picChg chg="add mod ord">
          <ac:chgData name="Seth Petry-Johnson" userId="9311b3db184b81f9" providerId="LiveId" clId="{1DAEA76C-F132-4781-AF73-86F857767D9E}" dt="2022-12-22T02:43:10.336" v="5217" actId="1036"/>
          <ac:picMkLst>
            <pc:docMk/>
            <pc:sldMk cId="1318025198" sldId="367"/>
            <ac:picMk id="10" creationId="{26551F36-6C26-3A45-2A08-673D8FF1A27B}"/>
          </ac:picMkLst>
        </pc:picChg>
        <pc:picChg chg="add mod ord">
          <ac:chgData name="Seth Petry-Johnson" userId="9311b3db184b81f9" providerId="LiveId" clId="{1DAEA76C-F132-4781-AF73-86F857767D9E}" dt="2022-12-22T02:43:15.168" v="5243" actId="1035"/>
          <ac:picMkLst>
            <pc:docMk/>
            <pc:sldMk cId="1318025198" sldId="367"/>
            <ac:picMk id="12" creationId="{52BE7A65-C78C-7A6D-809B-3C9D4DE1760D}"/>
          </ac:picMkLst>
        </pc:picChg>
        <pc:picChg chg="add mod ord">
          <ac:chgData name="Seth Petry-Johnson" userId="9311b3db184b81f9" providerId="LiveId" clId="{1DAEA76C-F132-4781-AF73-86F857767D9E}" dt="2022-12-22T02:43:20.608" v="5280" actId="1036"/>
          <ac:picMkLst>
            <pc:docMk/>
            <pc:sldMk cId="1318025198" sldId="367"/>
            <ac:picMk id="14" creationId="{F5846723-84D4-7BF5-E1AB-0BDF4F33AFCA}"/>
          </ac:picMkLst>
        </pc:picChg>
      </pc:sldChg>
      <pc:sldChg chg="addSp delSp modSp add del mod modTransition delAnim modAnim">
        <pc:chgData name="Seth Petry-Johnson" userId="9311b3db184b81f9" providerId="LiveId" clId="{1DAEA76C-F132-4781-AF73-86F857767D9E}" dt="2022-12-22T02:47:08.444" v="5304" actId="47"/>
        <pc:sldMkLst>
          <pc:docMk/>
          <pc:sldMk cId="439376370" sldId="368"/>
        </pc:sldMkLst>
        <pc:spChg chg="mod ord">
          <ac:chgData name="Seth Petry-Johnson" userId="9311b3db184b81f9" providerId="LiveId" clId="{1DAEA76C-F132-4781-AF73-86F857767D9E}" dt="2022-12-22T01:21:48.974" v="4331" actId="1076"/>
          <ac:spMkLst>
            <pc:docMk/>
            <pc:sldMk cId="439376370" sldId="368"/>
            <ac:spMk id="3" creationId="{82CFC472-62D9-4901-9B54-BDC3E9C5F01E}"/>
          </ac:spMkLst>
        </pc:spChg>
        <pc:spChg chg="del">
          <ac:chgData name="Seth Petry-Johnson" userId="9311b3db184b81f9" providerId="LiveId" clId="{1DAEA76C-F132-4781-AF73-86F857767D9E}" dt="2022-12-22T01:13:57.505" v="4189" actId="478"/>
          <ac:spMkLst>
            <pc:docMk/>
            <pc:sldMk cId="439376370" sldId="368"/>
            <ac:spMk id="4" creationId="{96E0DBCE-DC4B-F1CC-C8F7-BF0D3A80A35C}"/>
          </ac:spMkLst>
        </pc:spChg>
        <pc:spChg chg="add mod">
          <ac:chgData name="Seth Petry-Johnson" userId="9311b3db184b81f9" providerId="LiveId" clId="{1DAEA76C-F132-4781-AF73-86F857767D9E}" dt="2022-12-22T01:23:02.537" v="4358" actId="1037"/>
          <ac:spMkLst>
            <pc:docMk/>
            <pc:sldMk cId="439376370" sldId="368"/>
            <ac:spMk id="10" creationId="{C41F2F33-75EF-5013-05CA-6A219815DB05}"/>
          </ac:spMkLst>
        </pc:spChg>
        <pc:spChg chg="add mod">
          <ac:chgData name="Seth Petry-Johnson" userId="9311b3db184b81f9" providerId="LiveId" clId="{1DAEA76C-F132-4781-AF73-86F857767D9E}" dt="2022-12-22T01:23:17.522" v="4419" actId="20577"/>
          <ac:spMkLst>
            <pc:docMk/>
            <pc:sldMk cId="439376370" sldId="368"/>
            <ac:spMk id="11" creationId="{0D6468E1-E4FE-F05D-2719-65D199D7DFFE}"/>
          </ac:spMkLst>
        </pc:spChg>
        <pc:picChg chg="del mod">
          <ac:chgData name="Seth Petry-Johnson" userId="9311b3db184b81f9" providerId="LiveId" clId="{1DAEA76C-F132-4781-AF73-86F857767D9E}" dt="2022-12-22T01:19:50.673" v="4195" actId="478"/>
          <ac:picMkLst>
            <pc:docMk/>
            <pc:sldMk cId="439376370" sldId="368"/>
            <ac:picMk id="2" creationId="{C9128715-EB88-B054-B5B3-F901D12E9241}"/>
          </ac:picMkLst>
        </pc:picChg>
        <pc:picChg chg="add mod ord">
          <ac:chgData name="Seth Petry-Johnson" userId="9311b3db184b81f9" providerId="LiveId" clId="{1DAEA76C-F132-4781-AF73-86F857767D9E}" dt="2022-12-22T01:21:16.026" v="4212" actId="1037"/>
          <ac:picMkLst>
            <pc:docMk/>
            <pc:sldMk cId="439376370" sldId="368"/>
            <ac:picMk id="7" creationId="{E612BFDA-63D9-7084-C479-F701A39174CD}"/>
          </ac:picMkLst>
        </pc:picChg>
        <pc:picChg chg="add mod ord">
          <ac:chgData name="Seth Petry-Johnson" userId="9311b3db184b81f9" providerId="LiveId" clId="{1DAEA76C-F132-4781-AF73-86F857767D9E}" dt="2022-12-22T01:21:08.803" v="4207" actId="13244"/>
          <ac:picMkLst>
            <pc:docMk/>
            <pc:sldMk cId="439376370" sldId="368"/>
            <ac:picMk id="8" creationId="{3FFACB6A-3C98-CAAA-5FC5-CCB46698F410}"/>
          </ac:picMkLst>
        </pc:picChg>
        <pc:cxnChg chg="add mod">
          <ac:chgData name="Seth Petry-Johnson" userId="9311b3db184b81f9" providerId="LiveId" clId="{1DAEA76C-F132-4781-AF73-86F857767D9E}" dt="2022-12-22T01:23:07.216" v="4390" actId="1037"/>
          <ac:cxnSpMkLst>
            <pc:docMk/>
            <pc:sldMk cId="439376370" sldId="368"/>
            <ac:cxnSpMk id="12" creationId="{242A1CF3-7679-1707-4481-1F84359BBB0B}"/>
          </ac:cxnSpMkLst>
        </pc:cxnChg>
      </pc:sldChg>
      <pc:sldChg chg="delSp modSp add del mod modTransition modAnim">
        <pc:chgData name="Seth Petry-Johnson" userId="9311b3db184b81f9" providerId="LiveId" clId="{1DAEA76C-F132-4781-AF73-86F857767D9E}" dt="2022-12-22T02:47:09.620" v="5305" actId="47"/>
        <pc:sldMkLst>
          <pc:docMk/>
          <pc:sldMk cId="3422080247" sldId="369"/>
        </pc:sldMkLst>
        <pc:spChg chg="mod">
          <ac:chgData name="Seth Petry-Johnson" userId="9311b3db184b81f9" providerId="LiveId" clId="{1DAEA76C-F132-4781-AF73-86F857767D9E}" dt="2022-12-22T01:24:09.410" v="4466" actId="1035"/>
          <ac:spMkLst>
            <pc:docMk/>
            <pc:sldMk cId="3422080247" sldId="369"/>
            <ac:spMk id="10" creationId="{C41F2F33-75EF-5013-05CA-6A219815DB05}"/>
          </ac:spMkLst>
        </pc:spChg>
        <pc:spChg chg="mod">
          <ac:chgData name="Seth Petry-Johnson" userId="9311b3db184b81f9" providerId="LiveId" clId="{1DAEA76C-F132-4781-AF73-86F857767D9E}" dt="2022-12-22T01:24:54.956" v="4501" actId="962"/>
          <ac:spMkLst>
            <pc:docMk/>
            <pc:sldMk cId="3422080247" sldId="369"/>
            <ac:spMk id="11" creationId="{0D6468E1-E4FE-F05D-2719-65D199D7DFFE}"/>
          </ac:spMkLst>
        </pc:spChg>
        <pc:picChg chg="del">
          <ac:chgData name="Seth Petry-Johnson" userId="9311b3db184b81f9" providerId="LiveId" clId="{1DAEA76C-F132-4781-AF73-86F857767D9E}" dt="2022-12-22T01:23:50.399" v="4422" actId="478"/>
          <ac:picMkLst>
            <pc:docMk/>
            <pc:sldMk cId="3422080247" sldId="369"/>
            <ac:picMk id="8" creationId="{3FFACB6A-3C98-CAAA-5FC5-CCB46698F410}"/>
          </ac:picMkLst>
        </pc:picChg>
        <pc:cxnChg chg="mod">
          <ac:chgData name="Seth Petry-Johnson" userId="9311b3db184b81f9" providerId="LiveId" clId="{1DAEA76C-F132-4781-AF73-86F857767D9E}" dt="2022-12-22T01:24:09.410" v="4466" actId="1035"/>
          <ac:cxnSpMkLst>
            <pc:docMk/>
            <pc:sldMk cId="3422080247" sldId="369"/>
            <ac:cxnSpMk id="12" creationId="{242A1CF3-7679-1707-4481-1F84359BBB0B}"/>
          </ac:cxnSpMkLst>
        </pc:cxnChg>
      </pc:sldChg>
      <pc:sldChg chg="delSp modSp add del mod modTransition">
        <pc:chgData name="Seth Petry-Johnson" userId="9311b3db184b81f9" providerId="LiveId" clId="{1DAEA76C-F132-4781-AF73-86F857767D9E}" dt="2022-12-22T02:47:11.259" v="5306" actId="47"/>
        <pc:sldMkLst>
          <pc:docMk/>
          <pc:sldMk cId="3644322685" sldId="370"/>
        </pc:sldMkLst>
        <pc:spChg chg="del">
          <ac:chgData name="Seth Petry-Johnson" userId="9311b3db184b81f9" providerId="LiveId" clId="{1DAEA76C-F132-4781-AF73-86F857767D9E}" dt="2022-12-22T01:26:21.832" v="4568" actId="478"/>
          <ac:spMkLst>
            <pc:docMk/>
            <pc:sldMk cId="3644322685" sldId="370"/>
            <ac:spMk id="3" creationId="{82CFC472-62D9-4901-9B54-BDC3E9C5F01E}"/>
          </ac:spMkLst>
        </pc:spChg>
        <pc:spChg chg="mod">
          <ac:chgData name="Seth Petry-Johnson" userId="9311b3db184b81f9" providerId="LiveId" clId="{1DAEA76C-F132-4781-AF73-86F857767D9E}" dt="2022-12-22T01:25:28.841" v="4561" actId="20577"/>
          <ac:spMkLst>
            <pc:docMk/>
            <pc:sldMk cId="3644322685" sldId="370"/>
            <ac:spMk id="11" creationId="{0D6468E1-E4FE-F05D-2719-65D199D7DFFE}"/>
          </ac:spMkLst>
        </pc:spChg>
        <pc:picChg chg="mod">
          <ac:chgData name="Seth Petry-Johnson" userId="9311b3db184b81f9" providerId="LiveId" clId="{1DAEA76C-F132-4781-AF73-86F857767D9E}" dt="2022-12-22T01:25:18.403" v="4556" actId="1035"/>
          <ac:picMkLst>
            <pc:docMk/>
            <pc:sldMk cId="3644322685" sldId="370"/>
            <ac:picMk id="7" creationId="{E612BFDA-63D9-7084-C479-F701A39174CD}"/>
          </ac:picMkLst>
        </pc:picChg>
      </pc:sldChg>
      <pc:sldChg chg="delSp modSp add del mod">
        <pc:chgData name="Seth Petry-Johnson" userId="9311b3db184b81f9" providerId="LiveId" clId="{1DAEA76C-F132-4781-AF73-86F857767D9E}" dt="2022-12-22T02:47:11.922" v="5307" actId="47"/>
        <pc:sldMkLst>
          <pc:docMk/>
          <pc:sldMk cId="362775081" sldId="371"/>
        </pc:sldMkLst>
        <pc:spChg chg="del">
          <ac:chgData name="Seth Petry-Johnson" userId="9311b3db184b81f9" providerId="LiveId" clId="{1DAEA76C-F132-4781-AF73-86F857767D9E}" dt="2022-12-22T01:26:16.840" v="4567" actId="478"/>
          <ac:spMkLst>
            <pc:docMk/>
            <pc:sldMk cId="362775081" sldId="371"/>
            <ac:spMk id="3" creationId="{82CFC472-62D9-4901-9B54-BDC3E9C5F01E}"/>
          </ac:spMkLst>
        </pc:spChg>
        <pc:picChg chg="mod">
          <ac:chgData name="Seth Petry-Johnson" userId="9311b3db184b81f9" providerId="LiveId" clId="{1DAEA76C-F132-4781-AF73-86F857767D9E}" dt="2022-12-22T01:26:49.408" v="4652" actId="1036"/>
          <ac:picMkLst>
            <pc:docMk/>
            <pc:sldMk cId="362775081" sldId="371"/>
            <ac:picMk id="7" creationId="{E612BFDA-63D9-7084-C479-F701A39174CD}"/>
          </ac:picMkLst>
        </pc:picChg>
      </pc:sldChg>
      <pc:sldChg chg="addSp delSp modSp add del mod delAnim">
        <pc:chgData name="Seth Petry-Johnson" userId="9311b3db184b81f9" providerId="LiveId" clId="{1DAEA76C-F132-4781-AF73-86F857767D9E}" dt="2022-12-22T02:47:01.892" v="5302" actId="47"/>
        <pc:sldMkLst>
          <pc:docMk/>
          <pc:sldMk cId="683915739" sldId="372"/>
        </pc:sldMkLst>
        <pc:spChg chg="del">
          <ac:chgData name="Seth Petry-Johnson" userId="9311b3db184b81f9" providerId="LiveId" clId="{1DAEA76C-F132-4781-AF73-86F857767D9E}" dt="2022-12-22T02:07:34.072" v="4654" actId="478"/>
          <ac:spMkLst>
            <pc:docMk/>
            <pc:sldMk cId="683915739" sldId="372"/>
            <ac:spMk id="4" creationId="{96E0DBCE-DC4B-F1CC-C8F7-BF0D3A80A35C}"/>
          </ac:spMkLst>
        </pc:spChg>
        <pc:spChg chg="add mod">
          <ac:chgData name="Seth Petry-Johnson" userId="9311b3db184b81f9" providerId="LiveId" clId="{1DAEA76C-F132-4781-AF73-86F857767D9E}" dt="2022-12-22T02:37:46.609" v="4929" actId="113"/>
          <ac:spMkLst>
            <pc:docMk/>
            <pc:sldMk cId="683915739" sldId="372"/>
            <ac:spMk id="12" creationId="{72F0E32C-3940-715E-2899-48EAC31E2524}"/>
          </ac:spMkLst>
        </pc:spChg>
        <pc:spChg chg="add mod">
          <ac:chgData name="Seth Petry-Johnson" userId="9311b3db184b81f9" providerId="LiveId" clId="{1DAEA76C-F132-4781-AF73-86F857767D9E}" dt="2022-12-22T02:39:13.578" v="4954" actId="1076"/>
          <ac:spMkLst>
            <pc:docMk/>
            <pc:sldMk cId="683915739" sldId="372"/>
            <ac:spMk id="15" creationId="{73527595-8C32-209F-D3B3-3AE05015F49B}"/>
          </ac:spMkLst>
        </pc:spChg>
        <pc:spChg chg="add mod">
          <ac:chgData name="Seth Petry-Johnson" userId="9311b3db184b81f9" providerId="LiveId" clId="{1DAEA76C-F132-4781-AF73-86F857767D9E}" dt="2022-12-22T02:46:18.128" v="5298" actId="207"/>
          <ac:spMkLst>
            <pc:docMk/>
            <pc:sldMk cId="683915739" sldId="372"/>
            <ac:spMk id="23" creationId="{A8F5F88B-4E0E-4D82-9A32-4B7268911CA3}"/>
          </ac:spMkLst>
        </pc:spChg>
        <pc:spChg chg="add mod">
          <ac:chgData name="Seth Petry-Johnson" userId="9311b3db184b81f9" providerId="LiveId" clId="{1DAEA76C-F132-4781-AF73-86F857767D9E}" dt="2022-12-22T02:46:18.128" v="5298" actId="207"/>
          <ac:spMkLst>
            <pc:docMk/>
            <pc:sldMk cId="683915739" sldId="372"/>
            <ac:spMk id="27" creationId="{841C693E-9A79-4FE7-29DA-CE246D5285CA}"/>
          </ac:spMkLst>
        </pc:spChg>
        <pc:spChg chg="add mod">
          <ac:chgData name="Seth Petry-Johnson" userId="9311b3db184b81f9" providerId="LiveId" clId="{1DAEA76C-F132-4781-AF73-86F857767D9E}" dt="2022-12-22T02:39:00.844" v="4949" actId="14100"/>
          <ac:spMkLst>
            <pc:docMk/>
            <pc:sldMk cId="683915739" sldId="372"/>
            <ac:spMk id="28" creationId="{5FFE11E1-18B5-76E1-3995-02250970D35A}"/>
          </ac:spMkLst>
        </pc:spChg>
        <pc:spChg chg="add mod">
          <ac:chgData name="Seth Petry-Johnson" userId="9311b3db184b81f9" providerId="LiveId" clId="{1DAEA76C-F132-4781-AF73-86F857767D9E}" dt="2022-12-22T02:38:54.225" v="4948" actId="20577"/>
          <ac:spMkLst>
            <pc:docMk/>
            <pc:sldMk cId="683915739" sldId="372"/>
            <ac:spMk id="29" creationId="{AF814FD8-1F02-2765-B6FB-1DA2A01F600E}"/>
          </ac:spMkLst>
        </pc:spChg>
        <pc:spChg chg="add del mod">
          <ac:chgData name="Seth Petry-Johnson" userId="9311b3db184b81f9" providerId="LiveId" clId="{1DAEA76C-F132-4781-AF73-86F857767D9E}" dt="2022-12-22T02:43:36.791" v="5281" actId="478"/>
          <ac:spMkLst>
            <pc:docMk/>
            <pc:sldMk cId="683915739" sldId="372"/>
            <ac:spMk id="31" creationId="{21B6D4A5-660F-5671-F6DC-50C3EA5ECCDF}"/>
          </ac:spMkLst>
        </pc:spChg>
        <pc:spChg chg="add del mod">
          <ac:chgData name="Seth Petry-Johnson" userId="9311b3db184b81f9" providerId="LiveId" clId="{1DAEA76C-F132-4781-AF73-86F857767D9E}" dt="2022-12-22T02:43:37.767" v="5282" actId="478"/>
          <ac:spMkLst>
            <pc:docMk/>
            <pc:sldMk cId="683915739" sldId="372"/>
            <ac:spMk id="32" creationId="{3339FCC9-15C6-8BC9-61A8-DD6BFAA0088F}"/>
          </ac:spMkLst>
        </pc:spChg>
        <pc:spChg chg="add mod">
          <ac:chgData name="Seth Petry-Johnson" userId="9311b3db184b81f9" providerId="LiveId" clId="{1DAEA76C-F132-4781-AF73-86F857767D9E}" dt="2022-12-22T02:45:57.345" v="5296"/>
          <ac:spMkLst>
            <pc:docMk/>
            <pc:sldMk cId="683915739" sldId="372"/>
            <ac:spMk id="33" creationId="{7A3E2FEA-E768-ED3D-6290-F6D7501BA7CA}"/>
          </ac:spMkLst>
        </pc:spChg>
        <pc:spChg chg="add mod">
          <ac:chgData name="Seth Petry-Johnson" userId="9311b3db184b81f9" providerId="LiveId" clId="{1DAEA76C-F132-4781-AF73-86F857767D9E}" dt="2022-12-22T02:45:57.345" v="5296"/>
          <ac:spMkLst>
            <pc:docMk/>
            <pc:sldMk cId="683915739" sldId="372"/>
            <ac:spMk id="34" creationId="{E92AAE37-AE4E-DCC3-2D5C-646018EA2033}"/>
          </ac:spMkLst>
        </pc:spChg>
        <pc:picChg chg="del mod">
          <ac:chgData name="Seth Petry-Johnson" userId="9311b3db184b81f9" providerId="LiveId" clId="{1DAEA76C-F132-4781-AF73-86F857767D9E}" dt="2022-12-22T02:44:38.384" v="5287" actId="478"/>
          <ac:picMkLst>
            <pc:docMk/>
            <pc:sldMk cId="683915739" sldId="372"/>
            <ac:picMk id="2" creationId="{C9128715-EB88-B054-B5B3-F901D12E9241}"/>
          </ac:picMkLst>
        </pc:picChg>
        <pc:picChg chg="del">
          <ac:chgData name="Seth Petry-Johnson" userId="9311b3db184b81f9" providerId="LiveId" clId="{1DAEA76C-F132-4781-AF73-86F857767D9E}" dt="2022-12-22T02:07:47.683" v="4732" actId="478"/>
          <ac:picMkLst>
            <pc:docMk/>
            <pc:sldMk cId="683915739" sldId="372"/>
            <ac:picMk id="6" creationId="{902C2EF1-4516-53BA-A72A-410799BEA361}"/>
          </ac:picMkLst>
        </pc:picChg>
        <pc:picChg chg="add del mod">
          <ac:chgData name="Seth Petry-Johnson" userId="9311b3db184b81f9" providerId="LiveId" clId="{1DAEA76C-F132-4781-AF73-86F857767D9E}" dt="2022-12-22T02:08:12.907" v="4736" actId="478"/>
          <ac:picMkLst>
            <pc:docMk/>
            <pc:sldMk cId="683915739" sldId="372"/>
            <ac:picMk id="8" creationId="{6BBC685B-4DA5-A42A-AFFB-FB519C9403C9}"/>
          </ac:picMkLst>
        </pc:picChg>
        <pc:picChg chg="add mod">
          <ac:chgData name="Seth Petry-Johnson" userId="9311b3db184b81f9" providerId="LiveId" clId="{1DAEA76C-F132-4781-AF73-86F857767D9E}" dt="2022-12-22T02:08:32.364" v="4739" actId="14100"/>
          <ac:picMkLst>
            <pc:docMk/>
            <pc:sldMk cId="683915739" sldId="372"/>
            <ac:picMk id="11" creationId="{E53C8130-DF8D-568D-AA78-ECD3937709E7}"/>
          </ac:picMkLst>
        </pc:picChg>
        <pc:picChg chg="add mod">
          <ac:chgData name="Seth Petry-Johnson" userId="9311b3db184b81f9" providerId="LiveId" clId="{1DAEA76C-F132-4781-AF73-86F857767D9E}" dt="2022-12-22T02:12:56.807" v="4923" actId="1076"/>
          <ac:picMkLst>
            <pc:docMk/>
            <pc:sldMk cId="683915739" sldId="372"/>
            <ac:picMk id="14" creationId="{5369063E-BF0F-7E41-2BE6-1AFF41F52F58}"/>
          </ac:picMkLst>
        </pc:picChg>
        <pc:picChg chg="add mod">
          <ac:chgData name="Seth Petry-Johnson" userId="9311b3db184b81f9" providerId="LiveId" clId="{1DAEA76C-F132-4781-AF73-86F857767D9E}" dt="2022-12-22T02:46:05.749" v="5297"/>
          <ac:picMkLst>
            <pc:docMk/>
            <pc:sldMk cId="683915739" sldId="372"/>
            <ac:picMk id="18" creationId="{1C114426-856B-12C3-EB89-E1A75834842F}"/>
          </ac:picMkLst>
        </pc:picChg>
        <pc:picChg chg="add mod">
          <ac:chgData name="Seth Petry-Johnson" userId="9311b3db184b81f9" providerId="LiveId" clId="{1DAEA76C-F132-4781-AF73-86F857767D9E}" dt="2022-12-22T02:46:05.749" v="5297"/>
          <ac:picMkLst>
            <pc:docMk/>
            <pc:sldMk cId="683915739" sldId="372"/>
            <ac:picMk id="25" creationId="{FEA6DA41-2B3F-9560-C315-7D9B3156F049}"/>
          </ac:picMkLst>
        </pc:picChg>
      </pc:sldChg>
      <pc:sldChg chg="addSp delSp modSp add mod ord modTransition modAnim">
        <pc:chgData name="Seth Petry-Johnson" userId="9311b3db184b81f9" providerId="LiveId" clId="{1DAEA76C-F132-4781-AF73-86F857767D9E}" dt="2022-12-22T02:42:46.732" v="5198"/>
        <pc:sldMkLst>
          <pc:docMk/>
          <pc:sldMk cId="1083977950" sldId="373"/>
        </pc:sldMkLst>
        <pc:spChg chg="add mod">
          <ac:chgData name="Seth Petry-Johnson" userId="9311b3db184b81f9" providerId="LiveId" clId="{1DAEA76C-F132-4781-AF73-86F857767D9E}" dt="2022-12-22T02:42:40.832" v="5196" actId="1035"/>
          <ac:spMkLst>
            <pc:docMk/>
            <pc:sldMk cId="1083977950" sldId="373"/>
            <ac:spMk id="4" creationId="{E5382131-995B-E7FB-456B-F723E0EB6E0D}"/>
          </ac:spMkLst>
        </pc:spChg>
        <pc:spChg chg="mod ord">
          <ac:chgData name="Seth Petry-Johnson" userId="9311b3db184b81f9" providerId="LiveId" clId="{1DAEA76C-F132-4781-AF73-86F857767D9E}" dt="2022-12-22T02:42:02.701" v="5037" actId="13244"/>
          <ac:spMkLst>
            <pc:docMk/>
            <pc:sldMk cId="1083977950" sldId="373"/>
            <ac:spMk id="12" creationId="{72F0E32C-3940-715E-2899-48EAC31E2524}"/>
          </ac:spMkLst>
        </pc:spChg>
        <pc:spChg chg="mod ord">
          <ac:chgData name="Seth Petry-Johnson" userId="9311b3db184b81f9" providerId="LiveId" clId="{1DAEA76C-F132-4781-AF73-86F857767D9E}" dt="2022-12-22T02:42:02.701" v="5037" actId="13244"/>
          <ac:spMkLst>
            <pc:docMk/>
            <pc:sldMk cId="1083977950" sldId="373"/>
            <ac:spMk id="15" creationId="{73527595-8C32-209F-D3B3-3AE05015F49B}"/>
          </ac:spMkLst>
        </pc:spChg>
        <pc:spChg chg="add del mod ord">
          <ac:chgData name="Seth Petry-Johnson" userId="9311b3db184b81f9" providerId="LiveId" clId="{1DAEA76C-F132-4781-AF73-86F857767D9E}" dt="2022-12-22T02:42:02.701" v="5037" actId="13244"/>
          <ac:spMkLst>
            <pc:docMk/>
            <pc:sldMk cId="1083977950" sldId="373"/>
            <ac:spMk id="23" creationId="{A8F5F88B-4E0E-4D82-9A32-4B7268911CA3}"/>
          </ac:spMkLst>
        </pc:spChg>
        <pc:spChg chg="mod ord">
          <ac:chgData name="Seth Petry-Johnson" userId="9311b3db184b81f9" providerId="LiveId" clId="{1DAEA76C-F132-4781-AF73-86F857767D9E}" dt="2022-12-22T02:42:02.701" v="5037" actId="13244"/>
          <ac:spMkLst>
            <pc:docMk/>
            <pc:sldMk cId="1083977950" sldId="373"/>
            <ac:spMk id="27" creationId="{841C693E-9A79-4FE7-29DA-CE246D5285CA}"/>
          </ac:spMkLst>
        </pc:spChg>
        <pc:spChg chg="del">
          <ac:chgData name="Seth Petry-Johnson" userId="9311b3db184b81f9" providerId="LiveId" clId="{1DAEA76C-F132-4781-AF73-86F857767D9E}" dt="2022-12-22T02:40:32.978" v="5019" actId="478"/>
          <ac:spMkLst>
            <pc:docMk/>
            <pc:sldMk cId="1083977950" sldId="373"/>
            <ac:spMk id="28" creationId="{5FFE11E1-18B5-76E1-3995-02250970D35A}"/>
          </ac:spMkLst>
        </pc:spChg>
        <pc:spChg chg="del">
          <ac:chgData name="Seth Petry-Johnson" userId="9311b3db184b81f9" providerId="LiveId" clId="{1DAEA76C-F132-4781-AF73-86F857767D9E}" dt="2022-12-22T02:40:40.106" v="5024" actId="478"/>
          <ac:spMkLst>
            <pc:docMk/>
            <pc:sldMk cId="1083977950" sldId="373"/>
            <ac:spMk id="29" creationId="{AF814FD8-1F02-2765-B6FB-1DA2A01F600E}"/>
          </ac:spMkLst>
        </pc:spChg>
        <pc:spChg chg="del">
          <ac:chgData name="Seth Petry-Johnson" userId="9311b3db184b81f9" providerId="LiveId" clId="{1DAEA76C-F132-4781-AF73-86F857767D9E}" dt="2022-12-22T02:40:38.551" v="5023" actId="478"/>
          <ac:spMkLst>
            <pc:docMk/>
            <pc:sldMk cId="1083977950" sldId="373"/>
            <ac:spMk id="31" creationId="{21B6D4A5-660F-5671-F6DC-50C3EA5ECCDF}"/>
          </ac:spMkLst>
        </pc:spChg>
        <pc:spChg chg="del">
          <ac:chgData name="Seth Petry-Johnson" userId="9311b3db184b81f9" providerId="LiveId" clId="{1DAEA76C-F132-4781-AF73-86F857767D9E}" dt="2022-12-22T02:40:37.304" v="5022" actId="478"/>
          <ac:spMkLst>
            <pc:docMk/>
            <pc:sldMk cId="1083977950" sldId="373"/>
            <ac:spMk id="32" creationId="{3339FCC9-15C6-8BC9-61A8-DD6BFAA0088F}"/>
          </ac:spMkLst>
        </pc:spChg>
        <pc:picChg chg="mod ord">
          <ac:chgData name="Seth Petry-Johnson" userId="9311b3db184b81f9" providerId="LiveId" clId="{1DAEA76C-F132-4781-AF73-86F857767D9E}" dt="2022-12-22T02:42:02.701" v="5037" actId="13244"/>
          <ac:picMkLst>
            <pc:docMk/>
            <pc:sldMk cId="1083977950" sldId="373"/>
            <ac:picMk id="11" creationId="{E53C8130-DF8D-568D-AA78-ECD3937709E7}"/>
          </ac:picMkLst>
        </pc:picChg>
        <pc:picChg chg="mod ord">
          <ac:chgData name="Seth Petry-Johnson" userId="9311b3db184b81f9" providerId="LiveId" clId="{1DAEA76C-F132-4781-AF73-86F857767D9E}" dt="2022-12-22T02:42:02.701" v="5037" actId="13244"/>
          <ac:picMkLst>
            <pc:docMk/>
            <pc:sldMk cId="1083977950" sldId="373"/>
            <ac:picMk id="14" creationId="{5369063E-BF0F-7E41-2BE6-1AFF41F52F58}"/>
          </ac:picMkLst>
        </pc:picChg>
        <pc:picChg chg="mod ord">
          <ac:chgData name="Seth Petry-Johnson" userId="9311b3db184b81f9" providerId="LiveId" clId="{1DAEA76C-F132-4781-AF73-86F857767D9E}" dt="2022-12-22T02:42:02.701" v="5037" actId="13244"/>
          <ac:picMkLst>
            <pc:docMk/>
            <pc:sldMk cId="1083977950" sldId="373"/>
            <ac:picMk id="18" creationId="{1C114426-856B-12C3-EB89-E1A75834842F}"/>
          </ac:picMkLst>
        </pc:picChg>
        <pc:picChg chg="mod ord">
          <ac:chgData name="Seth Petry-Johnson" userId="9311b3db184b81f9" providerId="LiveId" clId="{1DAEA76C-F132-4781-AF73-86F857767D9E}" dt="2022-12-22T02:42:02.701" v="5037" actId="13244"/>
          <ac:picMkLst>
            <pc:docMk/>
            <pc:sldMk cId="1083977950" sldId="373"/>
            <ac:picMk id="25" creationId="{FEA6DA41-2B3F-9560-C315-7D9B3156F049}"/>
          </ac:picMkLst>
        </pc:picChg>
      </pc:sldChg>
      <pc:sldChg chg="delSp add del mod">
        <pc:chgData name="Seth Petry-Johnson" userId="9311b3db184b81f9" providerId="LiveId" clId="{1DAEA76C-F132-4781-AF73-86F857767D9E}" dt="2022-12-22T02:47:05.772" v="5303" actId="47"/>
        <pc:sldMkLst>
          <pc:docMk/>
          <pc:sldMk cId="248494546" sldId="374"/>
        </pc:sldMkLst>
        <pc:picChg chg="del">
          <ac:chgData name="Seth Petry-Johnson" userId="9311b3db184b81f9" providerId="LiveId" clId="{1DAEA76C-F132-4781-AF73-86F857767D9E}" dt="2022-12-22T02:44:31.088" v="5286" actId="478"/>
          <ac:picMkLst>
            <pc:docMk/>
            <pc:sldMk cId="248494546" sldId="374"/>
            <ac:picMk id="2" creationId="{C9128715-EB88-B054-B5B3-F901D12E9241}"/>
          </ac:picMkLst>
        </pc:picChg>
      </pc:sldChg>
      <pc:sldChg chg="addSp delSp modSp add mod modTransition">
        <pc:chgData name="Seth Petry-Johnson" userId="9311b3db184b81f9" providerId="LiveId" clId="{1DAEA76C-F132-4781-AF73-86F857767D9E}" dt="2022-12-22T02:47:54.110" v="5308" actId="962"/>
        <pc:sldMkLst>
          <pc:docMk/>
          <pc:sldMk cId="2211494777" sldId="375"/>
        </pc:sldMkLst>
        <pc:spChg chg="del">
          <ac:chgData name="Seth Petry-Johnson" userId="9311b3db184b81f9" providerId="LiveId" clId="{1DAEA76C-F132-4781-AF73-86F857767D9E}" dt="2022-12-22T02:45:18.271" v="5291" actId="478"/>
          <ac:spMkLst>
            <pc:docMk/>
            <pc:sldMk cId="2211494777" sldId="375"/>
            <ac:spMk id="4" creationId="{E5382131-995B-E7FB-456B-F723E0EB6E0D}"/>
          </ac:spMkLst>
        </pc:spChg>
        <pc:spChg chg="add mod">
          <ac:chgData name="Seth Petry-Johnson" userId="9311b3db184b81f9" providerId="LiveId" clId="{1DAEA76C-F132-4781-AF73-86F857767D9E}" dt="2022-12-22T02:47:54.110" v="5308" actId="962"/>
          <ac:spMkLst>
            <pc:docMk/>
            <pc:sldMk cId="2211494777" sldId="375"/>
            <ac:spMk id="6" creationId="{EBEE261C-3A7A-A854-C5FE-9D45BE58CC4B}"/>
          </ac:spMkLst>
        </pc:spChg>
        <pc:spChg chg="add mod">
          <ac:chgData name="Seth Petry-Johnson" userId="9311b3db184b81f9" providerId="LiveId" clId="{1DAEA76C-F132-4781-AF73-86F857767D9E}" dt="2022-12-22T02:45:11.793" v="5289"/>
          <ac:spMkLst>
            <pc:docMk/>
            <pc:sldMk cId="2211494777" sldId="375"/>
            <ac:spMk id="7" creationId="{580C2C34-8C1A-18DD-6A46-77FF83248B4B}"/>
          </ac:spMkLst>
        </pc:spChg>
        <pc:spChg chg="mod">
          <ac:chgData name="Seth Petry-Johnson" userId="9311b3db184b81f9" providerId="LiveId" clId="{1DAEA76C-F132-4781-AF73-86F857767D9E}" dt="2022-12-22T02:45:32.901" v="5293" actId="207"/>
          <ac:spMkLst>
            <pc:docMk/>
            <pc:sldMk cId="2211494777" sldId="375"/>
            <ac:spMk id="23" creationId="{A8F5F88B-4E0E-4D82-9A32-4B7268911CA3}"/>
          </ac:spMkLst>
        </pc:spChg>
        <pc:spChg chg="mod">
          <ac:chgData name="Seth Petry-Johnson" userId="9311b3db184b81f9" providerId="LiveId" clId="{1DAEA76C-F132-4781-AF73-86F857767D9E}" dt="2022-12-22T02:45:32.901" v="5293" actId="207"/>
          <ac:spMkLst>
            <pc:docMk/>
            <pc:sldMk cId="2211494777" sldId="375"/>
            <ac:spMk id="27" creationId="{841C693E-9A79-4FE7-29DA-CE246D5285CA}"/>
          </ac:spMkLst>
        </pc:spChg>
        <pc:picChg chg="del">
          <ac:chgData name="Seth Petry-Johnson" userId="9311b3db184b81f9" providerId="LiveId" clId="{1DAEA76C-F132-4781-AF73-86F857767D9E}" dt="2022-12-22T02:45:16.952" v="5290" actId="478"/>
          <ac:picMkLst>
            <pc:docMk/>
            <pc:sldMk cId="2211494777" sldId="375"/>
            <ac:picMk id="2" creationId="{C9128715-EB88-B054-B5B3-F901D12E9241}"/>
          </ac:picMkLst>
        </pc:picChg>
        <pc:picChg chg="mod">
          <ac:chgData name="Seth Petry-Johnson" userId="9311b3db184b81f9" providerId="LiveId" clId="{1DAEA76C-F132-4781-AF73-86F857767D9E}" dt="2022-12-22T02:45:28.085" v="5292"/>
          <ac:picMkLst>
            <pc:docMk/>
            <pc:sldMk cId="2211494777" sldId="375"/>
            <ac:picMk id="18" creationId="{1C114426-856B-12C3-EB89-E1A75834842F}"/>
          </ac:picMkLst>
        </pc:picChg>
        <pc:picChg chg="mod">
          <ac:chgData name="Seth Petry-Johnson" userId="9311b3db184b81f9" providerId="LiveId" clId="{1DAEA76C-F132-4781-AF73-86F857767D9E}" dt="2022-12-22T02:45:28.085" v="5292"/>
          <ac:picMkLst>
            <pc:docMk/>
            <pc:sldMk cId="2211494777" sldId="375"/>
            <ac:picMk id="25" creationId="{FEA6DA41-2B3F-9560-C315-7D9B3156F049}"/>
          </ac:picMkLst>
        </pc:picChg>
      </pc:sldChg>
      <pc:sldChg chg="addSp modSp add mod">
        <pc:chgData name="Seth Petry-Johnson" userId="9311b3db184b81f9" providerId="LiveId" clId="{1DAEA76C-F132-4781-AF73-86F857767D9E}" dt="2022-12-22T02:48:00.511" v="5309" actId="962"/>
        <pc:sldMkLst>
          <pc:docMk/>
          <pc:sldMk cId="939375420" sldId="376"/>
        </pc:sldMkLst>
        <pc:spChg chg="add mod">
          <ac:chgData name="Seth Petry-Johnson" userId="9311b3db184b81f9" providerId="LiveId" clId="{1DAEA76C-F132-4781-AF73-86F857767D9E}" dt="2022-12-22T02:46:41.331" v="5299"/>
          <ac:spMkLst>
            <pc:docMk/>
            <pc:sldMk cId="939375420" sldId="376"/>
            <ac:spMk id="2" creationId="{236B5358-FAD2-ECFB-62D3-9FF9BCAF1CD9}"/>
          </ac:spMkLst>
        </pc:spChg>
        <pc:spChg chg="add mod">
          <ac:chgData name="Seth Petry-Johnson" userId="9311b3db184b81f9" providerId="LiveId" clId="{1DAEA76C-F132-4781-AF73-86F857767D9E}" dt="2022-12-22T02:46:41.331" v="5299"/>
          <ac:spMkLst>
            <pc:docMk/>
            <pc:sldMk cId="939375420" sldId="376"/>
            <ac:spMk id="4" creationId="{E6726939-A680-DA7D-E03F-6A0D2EF0C9AC}"/>
          </ac:spMkLst>
        </pc:spChg>
        <pc:spChg chg="mod">
          <ac:chgData name="Seth Petry-Johnson" userId="9311b3db184b81f9" providerId="LiveId" clId="{1DAEA76C-F132-4781-AF73-86F857767D9E}" dt="2022-12-22T02:48:00.511" v="5309" actId="962"/>
          <ac:spMkLst>
            <pc:docMk/>
            <pc:sldMk cId="939375420" sldId="376"/>
            <ac:spMk id="6" creationId="{EBEE261C-3A7A-A854-C5FE-9D45BE58CC4B}"/>
          </ac:spMkLst>
        </pc:spChg>
        <pc:spChg chg="mod">
          <ac:chgData name="Seth Petry-Johnson" userId="9311b3db184b81f9" providerId="LiveId" clId="{1DAEA76C-F132-4781-AF73-86F857767D9E}" dt="2022-12-22T02:46:58.666" v="5301" actId="207"/>
          <ac:spMkLst>
            <pc:docMk/>
            <pc:sldMk cId="939375420" sldId="376"/>
            <ac:spMk id="23" creationId="{A8F5F88B-4E0E-4D82-9A32-4B7268911CA3}"/>
          </ac:spMkLst>
        </pc:spChg>
        <pc:spChg chg="mod">
          <ac:chgData name="Seth Petry-Johnson" userId="9311b3db184b81f9" providerId="LiveId" clId="{1DAEA76C-F132-4781-AF73-86F857767D9E}" dt="2022-12-22T02:46:58.666" v="5301" actId="207"/>
          <ac:spMkLst>
            <pc:docMk/>
            <pc:sldMk cId="939375420" sldId="376"/>
            <ac:spMk id="27" creationId="{841C693E-9A79-4FE7-29DA-CE246D5285CA}"/>
          </ac:spMkLst>
        </pc:spChg>
        <pc:picChg chg="mod">
          <ac:chgData name="Seth Petry-Johnson" userId="9311b3db184b81f9" providerId="LiveId" clId="{1DAEA76C-F132-4781-AF73-86F857767D9E}" dt="2022-12-22T02:46:52.874" v="5300"/>
          <ac:picMkLst>
            <pc:docMk/>
            <pc:sldMk cId="939375420" sldId="376"/>
            <ac:picMk id="18" creationId="{1C114426-856B-12C3-EB89-E1A75834842F}"/>
          </ac:picMkLst>
        </pc:picChg>
        <pc:picChg chg="mod">
          <ac:chgData name="Seth Petry-Johnson" userId="9311b3db184b81f9" providerId="LiveId" clId="{1DAEA76C-F132-4781-AF73-86F857767D9E}" dt="2022-12-22T02:46:52.874" v="5300"/>
          <ac:picMkLst>
            <pc:docMk/>
            <pc:sldMk cId="939375420" sldId="376"/>
            <ac:picMk id="25" creationId="{FEA6DA41-2B3F-9560-C315-7D9B3156F049}"/>
          </ac:picMkLst>
        </pc:picChg>
      </pc:sldChg>
      <pc:sldChg chg="delSp modSp add mod">
        <pc:chgData name="Seth Petry-Johnson" userId="9311b3db184b81f9" providerId="LiveId" clId="{1DAEA76C-F132-4781-AF73-86F857767D9E}" dt="2022-12-22T02:49:09.232" v="5396" actId="1076"/>
        <pc:sldMkLst>
          <pc:docMk/>
          <pc:sldMk cId="1834273493" sldId="377"/>
        </pc:sldMkLst>
        <pc:spChg chg="del">
          <ac:chgData name="Seth Petry-Johnson" userId="9311b3db184b81f9" providerId="LiveId" clId="{1DAEA76C-F132-4781-AF73-86F857767D9E}" dt="2022-12-22T02:48:22.080" v="5312" actId="478"/>
          <ac:spMkLst>
            <pc:docMk/>
            <pc:sldMk cId="1834273493" sldId="377"/>
            <ac:spMk id="2" creationId="{236B5358-FAD2-ECFB-62D3-9FF9BCAF1CD9}"/>
          </ac:spMkLst>
        </pc:spChg>
        <pc:spChg chg="del">
          <ac:chgData name="Seth Petry-Johnson" userId="9311b3db184b81f9" providerId="LiveId" clId="{1DAEA76C-F132-4781-AF73-86F857767D9E}" dt="2022-12-22T02:48:20.088" v="5311" actId="478"/>
          <ac:spMkLst>
            <pc:docMk/>
            <pc:sldMk cId="1834273493" sldId="377"/>
            <ac:spMk id="4" creationId="{E6726939-A680-DA7D-E03F-6A0D2EF0C9AC}"/>
          </ac:spMkLst>
        </pc:spChg>
        <pc:spChg chg="mod">
          <ac:chgData name="Seth Petry-Johnson" userId="9311b3db184b81f9" providerId="LiveId" clId="{1DAEA76C-F132-4781-AF73-86F857767D9E}" dt="2022-12-22T02:48:26.047" v="5313" actId="14100"/>
          <ac:spMkLst>
            <pc:docMk/>
            <pc:sldMk cId="1834273493" sldId="377"/>
            <ac:spMk id="6" creationId="{EBEE261C-3A7A-A854-C5FE-9D45BE58CC4B}"/>
          </ac:spMkLst>
        </pc:spChg>
        <pc:spChg chg="mod">
          <ac:chgData name="Seth Petry-Johnson" userId="9311b3db184b81f9" providerId="LiveId" clId="{1DAEA76C-F132-4781-AF73-86F857767D9E}" dt="2022-12-22T02:49:09.232" v="5396" actId="1076"/>
          <ac:spMkLst>
            <pc:docMk/>
            <pc:sldMk cId="1834273493" sldId="377"/>
            <ac:spMk id="7" creationId="{580C2C34-8C1A-18DD-6A46-77FF83248B4B}"/>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DB9D-4305-A2A4-7F281BA71AA8}"/>
              </c:ext>
            </c:extLst>
          </c:dPt>
          <c:dPt>
            <c:idx val="1"/>
            <c:bubble3D val="0"/>
            <c:spPr>
              <a:solidFill>
                <a:schemeClr val="bg2"/>
              </a:solidFill>
              <a:ln w="19050">
                <a:solidFill>
                  <a:schemeClr val="lt1"/>
                </a:solidFill>
              </a:ln>
              <a:effectLst/>
            </c:spPr>
            <c:extLst>
              <c:ext xmlns:c16="http://schemas.microsoft.com/office/drawing/2014/chart" uri="{C3380CC4-5D6E-409C-BE32-E72D297353CC}">
                <c16:uniqueId val="{00000003-DB9D-4305-A2A4-7F281BA71AA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B9D-4305-A2A4-7F281BA71AA8}"/>
              </c:ext>
            </c:extLst>
          </c:dPt>
          <c:cat>
            <c:strRef>
              <c:f>Sheet1!$A$2:$A$4</c:f>
              <c:strCache>
                <c:ptCount val="2"/>
                <c:pt idx="0">
                  <c:v>Burnt</c:v>
                </c:pt>
                <c:pt idx="1">
                  <c:v>Not Burnt</c:v>
                </c:pt>
              </c:strCache>
            </c:strRef>
          </c:cat>
          <c:val>
            <c:numRef>
              <c:f>Sheet1!$B$2:$B$4</c:f>
              <c:numCache>
                <c:formatCode>0%</c:formatCode>
                <c:ptCount val="3"/>
                <c:pt idx="0">
                  <c:v>0.76</c:v>
                </c:pt>
                <c:pt idx="1">
                  <c:v>0.24</c:v>
                </c:pt>
              </c:numCache>
            </c:numRef>
          </c:val>
          <c:extLst>
            <c:ext xmlns:c16="http://schemas.microsoft.com/office/drawing/2014/chart" uri="{C3380CC4-5D6E-409C-BE32-E72D297353CC}">
              <c16:uniqueId val="{00000006-DB9D-4305-A2A4-7F281BA71AA8}"/>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DBDDAA-489A-4647-94ED-1DBF15A69E49}" type="datetimeFigureOut">
              <a:rPr lang="en-US" smtClean="0"/>
              <a:t>12/20/2022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6C1312-4B18-4E3A-902A-FF9C4ADCB029}" type="slidenum">
              <a:rPr lang="en-US" smtClean="0"/>
              <a:t>‹#›</a:t>
            </a:fld>
            <a:endParaRPr lang="en-US"/>
          </a:p>
        </p:txBody>
      </p:sp>
    </p:spTree>
    <p:extLst>
      <p:ext uri="{BB962C8B-B14F-4D97-AF65-F5344CB8AC3E}">
        <p14:creationId xmlns:p14="http://schemas.microsoft.com/office/powerpoint/2010/main" val="1056036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dirty="0"/>
              <a:t>Welcome to my talk on burnout. </a:t>
            </a:r>
          </a:p>
          <a:p>
            <a:endParaRPr lang="en-US" sz="700" dirty="0"/>
          </a:p>
          <a:p>
            <a:r>
              <a:rPr lang="en-US" sz="700" dirty="0"/>
              <a:t>I want to set the stage for this session by taking you on a brief trip backwards through time to 2020. </a:t>
            </a:r>
          </a:p>
          <a:p>
            <a:endParaRPr lang="en-US" sz="700" dirty="0"/>
          </a:p>
          <a:p>
            <a:r>
              <a:rPr lang="en-US" sz="700" dirty="0"/>
              <a:t>You might recall that it was a fairly stressful time between the pandemic and the politics and all the upheaval in the workplace. Lots of people were stressed out by being forced to suddenly work from home, whether or not they </a:t>
            </a:r>
            <a:r>
              <a:rPr lang="en-US" sz="700" i="1" dirty="0"/>
              <a:t>wanted </a:t>
            </a:r>
            <a:r>
              <a:rPr lang="en-US" sz="700" i="0" dirty="0"/>
              <a:t>to do so or had an area of their home </a:t>
            </a:r>
            <a:r>
              <a:rPr lang="en-US" sz="700" dirty="0"/>
              <a:t>that was </a:t>
            </a:r>
            <a:r>
              <a:rPr lang="en-US" sz="700" i="0" dirty="0"/>
              <a:t>conducive for work. </a:t>
            </a:r>
          </a:p>
          <a:p>
            <a:endParaRPr lang="en-US" sz="700" i="0" dirty="0"/>
          </a:p>
          <a:p>
            <a:r>
              <a:rPr lang="en-US" sz="700" i="0" dirty="0"/>
              <a:t>Other people, like myself, were already working from home and were used to it, so that part wasn’t stressful. But we weren’t necessarily used to </a:t>
            </a:r>
            <a:r>
              <a:rPr lang="en-US" sz="700" i="1" dirty="0"/>
              <a:t>sharing </a:t>
            </a:r>
            <a:r>
              <a:rPr lang="en-US" sz="700" i="0" dirty="0"/>
              <a:t>our nice, clean, quiet homes with the kids and spouses that were suddenly there all day long, every single day. I love my family, but getting used to their noise and their messes and their constant presence was stressful for me.</a:t>
            </a:r>
          </a:p>
          <a:p>
            <a:endParaRPr lang="en-US" sz="700" i="0" dirty="0"/>
          </a:p>
          <a:p>
            <a:r>
              <a:rPr lang="en-US" sz="700" i="0" dirty="0"/>
              <a:t>And don’t even get me started on remote learning; anyone that’s put an ADHD third grader through virtual school while working their own full-time job deserves combat pay, in my opinion.</a:t>
            </a:r>
            <a:endParaRPr lang="en-US" sz="700" dirty="0"/>
          </a:p>
        </p:txBody>
      </p:sp>
      <p:sp>
        <p:nvSpPr>
          <p:cNvPr id="4" name="Slide Number Placeholder 3"/>
          <p:cNvSpPr>
            <a:spLocks noGrp="1"/>
          </p:cNvSpPr>
          <p:nvPr>
            <p:ph type="sldNum" sz="quarter" idx="5"/>
          </p:nvPr>
        </p:nvSpPr>
        <p:spPr/>
        <p:txBody>
          <a:bodyPr/>
          <a:lstStyle/>
          <a:p>
            <a:fld id="{B16C1312-4B18-4E3A-902A-FF9C4ADCB029}" type="slidenum">
              <a:rPr lang="en-US" smtClean="0"/>
              <a:t>2</a:t>
            </a:fld>
            <a:endParaRPr lang="en-US"/>
          </a:p>
        </p:txBody>
      </p:sp>
    </p:spTree>
    <p:extLst>
      <p:ext uri="{BB962C8B-B14F-4D97-AF65-F5344CB8AC3E}">
        <p14:creationId xmlns:p14="http://schemas.microsoft.com/office/powerpoint/2010/main" val="2652530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32</a:t>
            </a:fld>
            <a:endParaRPr lang="en-US"/>
          </a:p>
        </p:txBody>
      </p:sp>
    </p:spTree>
    <p:extLst>
      <p:ext uri="{BB962C8B-B14F-4D97-AF65-F5344CB8AC3E}">
        <p14:creationId xmlns:p14="http://schemas.microsoft.com/office/powerpoint/2010/main" val="2362768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33</a:t>
            </a:fld>
            <a:endParaRPr lang="en-US"/>
          </a:p>
        </p:txBody>
      </p:sp>
    </p:spTree>
    <p:extLst>
      <p:ext uri="{BB962C8B-B14F-4D97-AF65-F5344CB8AC3E}">
        <p14:creationId xmlns:p14="http://schemas.microsoft.com/office/powerpoint/2010/main" val="1214956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34</a:t>
            </a:fld>
            <a:endParaRPr lang="en-US"/>
          </a:p>
        </p:txBody>
      </p:sp>
    </p:spTree>
    <p:extLst>
      <p:ext uri="{BB962C8B-B14F-4D97-AF65-F5344CB8AC3E}">
        <p14:creationId xmlns:p14="http://schemas.microsoft.com/office/powerpoint/2010/main" val="3186914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35</a:t>
            </a:fld>
            <a:endParaRPr lang="en-US"/>
          </a:p>
        </p:txBody>
      </p:sp>
    </p:spTree>
    <p:extLst>
      <p:ext uri="{BB962C8B-B14F-4D97-AF65-F5344CB8AC3E}">
        <p14:creationId xmlns:p14="http://schemas.microsoft.com/office/powerpoint/2010/main" val="269373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36</a:t>
            </a:fld>
            <a:endParaRPr lang="en-US"/>
          </a:p>
        </p:txBody>
      </p:sp>
    </p:spTree>
    <p:extLst>
      <p:ext uri="{BB962C8B-B14F-4D97-AF65-F5344CB8AC3E}">
        <p14:creationId xmlns:p14="http://schemas.microsoft.com/office/powerpoint/2010/main" val="20252693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37</a:t>
            </a:fld>
            <a:endParaRPr lang="en-US"/>
          </a:p>
        </p:txBody>
      </p:sp>
    </p:spTree>
    <p:extLst>
      <p:ext uri="{BB962C8B-B14F-4D97-AF65-F5344CB8AC3E}">
        <p14:creationId xmlns:p14="http://schemas.microsoft.com/office/powerpoint/2010/main" val="1791034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38</a:t>
            </a:fld>
            <a:endParaRPr lang="en-US"/>
          </a:p>
        </p:txBody>
      </p:sp>
    </p:spTree>
    <p:extLst>
      <p:ext uri="{BB962C8B-B14F-4D97-AF65-F5344CB8AC3E}">
        <p14:creationId xmlns:p14="http://schemas.microsoft.com/office/powerpoint/2010/main" val="420479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39</a:t>
            </a:fld>
            <a:endParaRPr lang="en-US"/>
          </a:p>
        </p:txBody>
      </p:sp>
    </p:spTree>
    <p:extLst>
      <p:ext uri="{BB962C8B-B14F-4D97-AF65-F5344CB8AC3E}">
        <p14:creationId xmlns:p14="http://schemas.microsoft.com/office/powerpoint/2010/main" val="26887803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40</a:t>
            </a:fld>
            <a:endParaRPr lang="en-US"/>
          </a:p>
        </p:txBody>
      </p:sp>
    </p:spTree>
    <p:extLst>
      <p:ext uri="{BB962C8B-B14F-4D97-AF65-F5344CB8AC3E}">
        <p14:creationId xmlns:p14="http://schemas.microsoft.com/office/powerpoint/2010/main" val="15015128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41</a:t>
            </a:fld>
            <a:endParaRPr lang="en-US"/>
          </a:p>
        </p:txBody>
      </p:sp>
    </p:spTree>
    <p:extLst>
      <p:ext uri="{BB962C8B-B14F-4D97-AF65-F5344CB8AC3E}">
        <p14:creationId xmlns:p14="http://schemas.microsoft.com/office/powerpoint/2010/main" val="1092239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Skip forward to 2021 and things aren’t necessarily getting </a:t>
            </a:r>
            <a:r>
              <a:rPr lang="en-US" i="1" dirty="0"/>
              <a:t>better, </a:t>
            </a:r>
            <a:r>
              <a:rPr lang="en-US" dirty="0"/>
              <a:t>but at least we’re getting </a:t>
            </a:r>
            <a:r>
              <a:rPr lang="en-US" i="1" dirty="0"/>
              <a:t>used </a:t>
            </a:r>
            <a:r>
              <a:rPr lang="en-US" i="0" dirty="0"/>
              <a:t>to the new normal. </a:t>
            </a:r>
            <a:r>
              <a:rPr lang="en-US" dirty="0"/>
              <a:t>Maybe i</a:t>
            </a:r>
            <a:r>
              <a:rPr lang="en-US" i="0" dirty="0"/>
              <a:t>nstead of spending </a:t>
            </a:r>
            <a:r>
              <a:rPr lang="en-US" i="1" dirty="0"/>
              <a:t>every </a:t>
            </a:r>
            <a:r>
              <a:rPr lang="en-US" i="0" dirty="0"/>
              <a:t>day wearing dirty sweatpants and eating ice cream in bed, we’re only doing it every </a:t>
            </a:r>
            <a:r>
              <a:rPr lang="en-US" i="1" dirty="0"/>
              <a:t>other </a:t>
            </a:r>
            <a:r>
              <a:rPr lang="en-US" i="0" dirty="0"/>
              <a:t>day.</a:t>
            </a:r>
          </a:p>
          <a:p>
            <a:endParaRPr lang="en-US" i="0" dirty="0"/>
          </a:p>
          <a:p>
            <a:r>
              <a:rPr lang="en-US" i="0" dirty="0"/>
              <a:t>That’s progress, but still a long way from “good”.</a:t>
            </a:r>
          </a:p>
          <a:p>
            <a:endParaRPr lang="en-US" i="0" dirty="0"/>
          </a:p>
          <a:p>
            <a:r>
              <a:rPr lang="en-US" i="0" dirty="0"/>
              <a:t>At work, my company was starting to feel the impact of all that stress. People were grumpy, productivity was suffering, and we were facing a turnover crisis. Someone would leave, which increased the workload on those that were left. The remaining people were also burned out and didn’t have the mental energy to handle the increased workload, and they would before we could fully train the first person’s replacement. This was turning into a vicious cycle that was really hurting our business.</a:t>
            </a:r>
          </a:p>
          <a:p>
            <a:endParaRPr lang="en-US" i="0" dirty="0"/>
          </a:p>
        </p:txBody>
      </p:sp>
      <p:sp>
        <p:nvSpPr>
          <p:cNvPr id="4" name="Slide Number Placeholder 3"/>
          <p:cNvSpPr>
            <a:spLocks noGrp="1"/>
          </p:cNvSpPr>
          <p:nvPr>
            <p:ph type="sldNum" sz="quarter" idx="5"/>
          </p:nvPr>
        </p:nvSpPr>
        <p:spPr/>
        <p:txBody>
          <a:bodyPr/>
          <a:lstStyle/>
          <a:p>
            <a:fld id="{B16C1312-4B18-4E3A-902A-FF9C4ADCB029}" type="slidenum">
              <a:rPr lang="en-US" smtClean="0"/>
              <a:t>3</a:t>
            </a:fld>
            <a:endParaRPr lang="en-US"/>
          </a:p>
        </p:txBody>
      </p:sp>
    </p:spTree>
    <p:extLst>
      <p:ext uri="{BB962C8B-B14F-4D97-AF65-F5344CB8AC3E}">
        <p14:creationId xmlns:p14="http://schemas.microsoft.com/office/powerpoint/2010/main" val="2227792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42</a:t>
            </a:fld>
            <a:endParaRPr lang="en-US"/>
          </a:p>
        </p:txBody>
      </p:sp>
    </p:spTree>
    <p:extLst>
      <p:ext uri="{BB962C8B-B14F-4D97-AF65-F5344CB8AC3E}">
        <p14:creationId xmlns:p14="http://schemas.microsoft.com/office/powerpoint/2010/main" val="3915639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43</a:t>
            </a:fld>
            <a:endParaRPr lang="en-US"/>
          </a:p>
        </p:txBody>
      </p:sp>
    </p:spTree>
    <p:extLst>
      <p:ext uri="{BB962C8B-B14F-4D97-AF65-F5344CB8AC3E}">
        <p14:creationId xmlns:p14="http://schemas.microsoft.com/office/powerpoint/2010/main" val="35748159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44</a:t>
            </a:fld>
            <a:endParaRPr lang="en-US"/>
          </a:p>
        </p:txBody>
      </p:sp>
    </p:spTree>
    <p:extLst>
      <p:ext uri="{BB962C8B-B14F-4D97-AF65-F5344CB8AC3E}">
        <p14:creationId xmlns:p14="http://schemas.microsoft.com/office/powerpoint/2010/main" val="500558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45</a:t>
            </a:fld>
            <a:endParaRPr lang="en-US"/>
          </a:p>
        </p:txBody>
      </p:sp>
    </p:spTree>
    <p:extLst>
      <p:ext uri="{BB962C8B-B14F-4D97-AF65-F5344CB8AC3E}">
        <p14:creationId xmlns:p14="http://schemas.microsoft.com/office/powerpoint/2010/main" val="19247612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46</a:t>
            </a:fld>
            <a:endParaRPr lang="en-US"/>
          </a:p>
        </p:txBody>
      </p:sp>
    </p:spTree>
    <p:extLst>
      <p:ext uri="{BB962C8B-B14F-4D97-AF65-F5344CB8AC3E}">
        <p14:creationId xmlns:p14="http://schemas.microsoft.com/office/powerpoint/2010/main" val="6535422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47</a:t>
            </a:fld>
            <a:endParaRPr lang="en-US"/>
          </a:p>
        </p:txBody>
      </p:sp>
    </p:spTree>
    <p:extLst>
      <p:ext uri="{BB962C8B-B14F-4D97-AF65-F5344CB8AC3E}">
        <p14:creationId xmlns:p14="http://schemas.microsoft.com/office/powerpoint/2010/main" val="15854346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48</a:t>
            </a:fld>
            <a:endParaRPr lang="en-US"/>
          </a:p>
        </p:txBody>
      </p:sp>
    </p:spTree>
    <p:extLst>
      <p:ext uri="{BB962C8B-B14F-4D97-AF65-F5344CB8AC3E}">
        <p14:creationId xmlns:p14="http://schemas.microsoft.com/office/powerpoint/2010/main" val="29608000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49</a:t>
            </a:fld>
            <a:endParaRPr lang="en-US"/>
          </a:p>
        </p:txBody>
      </p:sp>
    </p:spTree>
    <p:extLst>
      <p:ext uri="{BB962C8B-B14F-4D97-AF65-F5344CB8AC3E}">
        <p14:creationId xmlns:p14="http://schemas.microsoft.com/office/powerpoint/2010/main" val="40225862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50</a:t>
            </a:fld>
            <a:endParaRPr lang="en-US"/>
          </a:p>
        </p:txBody>
      </p:sp>
    </p:spTree>
    <p:extLst>
      <p:ext uri="{BB962C8B-B14F-4D97-AF65-F5344CB8AC3E}">
        <p14:creationId xmlns:p14="http://schemas.microsoft.com/office/powerpoint/2010/main" val="3058858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51</a:t>
            </a:fld>
            <a:endParaRPr lang="en-US"/>
          </a:p>
        </p:txBody>
      </p:sp>
    </p:spTree>
    <p:extLst>
      <p:ext uri="{BB962C8B-B14F-4D97-AF65-F5344CB8AC3E}">
        <p14:creationId xmlns:p14="http://schemas.microsoft.com/office/powerpoint/2010/main" val="3251485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response, we set a major organizational goal for 2021 to stop the attrition and to retain our staff.</a:t>
            </a:r>
          </a:p>
          <a:p>
            <a:endParaRPr lang="en-US" dirty="0"/>
          </a:p>
          <a:p>
            <a:r>
              <a:rPr lang="en-US" dirty="0"/>
              <a:t>This was a key focus at all layers of management, and a</a:t>
            </a:r>
            <a:r>
              <a:rPr lang="en-US" i="0" dirty="0"/>
              <a:t>s we went through a process of discovery and analysis, we kept hearing people talk about being “used up” or “burned out”.</a:t>
            </a:r>
          </a:p>
        </p:txBody>
      </p:sp>
      <p:sp>
        <p:nvSpPr>
          <p:cNvPr id="4" name="Slide Number Placeholder 3"/>
          <p:cNvSpPr>
            <a:spLocks noGrp="1"/>
          </p:cNvSpPr>
          <p:nvPr>
            <p:ph type="sldNum" sz="quarter" idx="5"/>
          </p:nvPr>
        </p:nvSpPr>
        <p:spPr/>
        <p:txBody>
          <a:bodyPr/>
          <a:lstStyle/>
          <a:p>
            <a:fld id="{B16C1312-4B18-4E3A-902A-FF9C4ADCB029}" type="slidenum">
              <a:rPr lang="en-US" smtClean="0"/>
              <a:t>4</a:t>
            </a:fld>
            <a:endParaRPr lang="en-US"/>
          </a:p>
        </p:txBody>
      </p:sp>
    </p:spTree>
    <p:extLst>
      <p:ext uri="{BB962C8B-B14F-4D97-AF65-F5344CB8AC3E}">
        <p14:creationId xmlns:p14="http://schemas.microsoft.com/office/powerpoint/2010/main" val="16532249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52</a:t>
            </a:fld>
            <a:endParaRPr lang="en-US"/>
          </a:p>
        </p:txBody>
      </p:sp>
    </p:spTree>
    <p:extLst>
      <p:ext uri="{BB962C8B-B14F-4D97-AF65-F5344CB8AC3E}">
        <p14:creationId xmlns:p14="http://schemas.microsoft.com/office/powerpoint/2010/main" val="2781151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But when we tried to drill in, no one quite explained or thought about burnout quite the same way.</a:t>
            </a:r>
          </a:p>
          <a:p>
            <a:endParaRPr lang="en-US" i="0" dirty="0"/>
          </a:p>
          <a:p>
            <a:r>
              <a:rPr lang="en-US" i="0" dirty="0"/>
              <a:t>It was a bit like the Supreme Court and pornography; everyone was certain they could identify burnout when they saw it or were feeling it, but couldn’t quite </a:t>
            </a:r>
            <a:r>
              <a:rPr lang="en-US" i="1" dirty="0"/>
              <a:t>define </a:t>
            </a:r>
            <a:r>
              <a:rPr lang="en-US" i="0" dirty="0"/>
              <a:t>it in way that told us how to </a:t>
            </a:r>
            <a:r>
              <a:rPr lang="en-US" i="1" dirty="0"/>
              <a:t>treat </a:t>
            </a:r>
            <a:r>
              <a:rPr lang="en-US" i="0" dirty="0"/>
              <a:t>it.</a:t>
            </a:r>
          </a:p>
          <a:p>
            <a:endParaRPr lang="en-US" i="0" dirty="0"/>
          </a:p>
          <a:p>
            <a:r>
              <a:rPr lang="en-US" i="0" dirty="0"/>
              <a:t>So, I decided to do some research into burnout. I wanted to know more about what </a:t>
            </a:r>
            <a:r>
              <a:rPr lang="en-US" i="1" dirty="0"/>
              <a:t>caused </a:t>
            </a:r>
            <a:r>
              <a:rPr lang="en-US" i="0" dirty="0"/>
              <a:t>it, whether there was any standard way of </a:t>
            </a:r>
            <a:r>
              <a:rPr lang="en-US" i="1" dirty="0"/>
              <a:t>measuring </a:t>
            </a:r>
            <a:r>
              <a:rPr lang="en-US" i="0" dirty="0"/>
              <a:t>it, and what we could do to </a:t>
            </a:r>
            <a:r>
              <a:rPr lang="en-US" i="1" dirty="0"/>
              <a:t>recover from </a:t>
            </a:r>
            <a:r>
              <a:rPr lang="en-US" i="0" dirty="0"/>
              <a:t>it. </a:t>
            </a:r>
          </a:p>
        </p:txBody>
      </p:sp>
      <p:sp>
        <p:nvSpPr>
          <p:cNvPr id="4" name="Slide Number Placeholder 3"/>
          <p:cNvSpPr>
            <a:spLocks noGrp="1"/>
          </p:cNvSpPr>
          <p:nvPr>
            <p:ph type="sldNum" sz="quarter" idx="5"/>
          </p:nvPr>
        </p:nvSpPr>
        <p:spPr/>
        <p:txBody>
          <a:bodyPr/>
          <a:lstStyle/>
          <a:p>
            <a:fld id="{B16C1312-4B18-4E3A-902A-FF9C4ADCB029}" type="slidenum">
              <a:rPr lang="en-US" smtClean="0"/>
              <a:t>5</a:t>
            </a:fld>
            <a:endParaRPr lang="en-US"/>
          </a:p>
        </p:txBody>
      </p:sp>
    </p:spTree>
    <p:extLst>
      <p:ext uri="{BB962C8B-B14F-4D97-AF65-F5344CB8AC3E}">
        <p14:creationId xmlns:p14="http://schemas.microsoft.com/office/powerpoint/2010/main" val="1504709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us to today’s agenda.</a:t>
            </a:r>
          </a:p>
          <a:p>
            <a:endParaRPr lang="en-US" dirty="0"/>
          </a:p>
          <a:p>
            <a:r>
              <a:rPr lang="en-US" dirty="0"/>
              <a:t>This session is a summary of what I learned during that research and how I used that knowledge to quantitatively measure </a:t>
            </a:r>
            <a:r>
              <a:rPr lang="en-US" i="0" dirty="0"/>
              <a:t>the burnout in my organization. I’ll show you how easy it is to measure burnout on your own teams, and how to use those measurements to guide your treatment strategy.</a:t>
            </a:r>
          </a:p>
        </p:txBody>
      </p:sp>
      <p:sp>
        <p:nvSpPr>
          <p:cNvPr id="4" name="Slide Number Placeholder 3"/>
          <p:cNvSpPr>
            <a:spLocks noGrp="1"/>
          </p:cNvSpPr>
          <p:nvPr>
            <p:ph type="sldNum" sz="quarter" idx="5"/>
          </p:nvPr>
        </p:nvSpPr>
        <p:spPr/>
        <p:txBody>
          <a:bodyPr/>
          <a:lstStyle/>
          <a:p>
            <a:fld id="{B16C1312-4B18-4E3A-902A-FF9C4ADCB029}" type="slidenum">
              <a:rPr lang="en-US" smtClean="0"/>
              <a:t>6</a:t>
            </a:fld>
            <a:endParaRPr lang="en-US"/>
          </a:p>
        </p:txBody>
      </p:sp>
    </p:spTree>
    <p:extLst>
      <p:ext uri="{BB962C8B-B14F-4D97-AF65-F5344CB8AC3E}">
        <p14:creationId xmlns:p14="http://schemas.microsoft.com/office/powerpoint/2010/main" val="3821136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a:t>
            </a:fld>
            <a:endParaRPr lang="en-US"/>
          </a:p>
        </p:txBody>
      </p:sp>
    </p:spTree>
    <p:extLst>
      <p:ext uri="{BB962C8B-B14F-4D97-AF65-F5344CB8AC3E}">
        <p14:creationId xmlns:p14="http://schemas.microsoft.com/office/powerpoint/2010/main" val="2706785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9</a:t>
            </a:fld>
            <a:endParaRPr lang="en-US"/>
          </a:p>
        </p:txBody>
      </p:sp>
    </p:spTree>
    <p:extLst>
      <p:ext uri="{BB962C8B-B14F-4D97-AF65-F5344CB8AC3E}">
        <p14:creationId xmlns:p14="http://schemas.microsoft.com/office/powerpoint/2010/main" val="3672068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10</a:t>
            </a:fld>
            <a:endParaRPr lang="en-US"/>
          </a:p>
        </p:txBody>
      </p:sp>
    </p:spTree>
    <p:extLst>
      <p:ext uri="{BB962C8B-B14F-4D97-AF65-F5344CB8AC3E}">
        <p14:creationId xmlns:p14="http://schemas.microsoft.com/office/powerpoint/2010/main" val="851031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31</a:t>
            </a:fld>
            <a:endParaRPr lang="en-US"/>
          </a:p>
        </p:txBody>
      </p:sp>
    </p:spTree>
    <p:extLst>
      <p:ext uri="{BB962C8B-B14F-4D97-AF65-F5344CB8AC3E}">
        <p14:creationId xmlns:p14="http://schemas.microsoft.com/office/powerpoint/2010/main" val="4047136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CB130-3845-5177-7149-38BF9FE88B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9B3CFC-93D3-819E-3611-B9610D735C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9FBCFD-7E2E-A461-AB5D-3A6DA13B3140}"/>
              </a:ext>
            </a:extLst>
          </p:cNvPr>
          <p:cNvSpPr>
            <a:spLocks noGrp="1"/>
          </p:cNvSpPr>
          <p:nvPr>
            <p:ph type="dt" sz="half" idx="10"/>
          </p:nvPr>
        </p:nvSpPr>
        <p:spPr/>
        <p:txBody>
          <a:bodyPr/>
          <a:lstStyle/>
          <a:p>
            <a:fld id="{00A6BEDA-D42C-4DE8-A1B9-824AF150F50C}" type="datetimeFigureOut">
              <a:rPr lang="en-US" smtClean="0"/>
              <a:t>12/20/2022</a:t>
            </a:fld>
            <a:endParaRPr lang="en-US"/>
          </a:p>
        </p:txBody>
      </p:sp>
      <p:sp>
        <p:nvSpPr>
          <p:cNvPr id="5" name="Footer Placeholder 4">
            <a:extLst>
              <a:ext uri="{FF2B5EF4-FFF2-40B4-BE49-F238E27FC236}">
                <a16:creationId xmlns:a16="http://schemas.microsoft.com/office/drawing/2014/main" id="{A5769349-9989-5863-7F3C-4F1885C1FE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DCE88-089B-F571-DA57-6EB2837D699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319008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AAA89-746E-3BEC-26BB-030AAD796D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78A098-86ED-CE98-E0E8-B491A649F9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7D949E-63BB-A28D-A142-B77DF702C940}"/>
              </a:ext>
            </a:extLst>
          </p:cNvPr>
          <p:cNvSpPr>
            <a:spLocks noGrp="1"/>
          </p:cNvSpPr>
          <p:nvPr>
            <p:ph type="dt" sz="half" idx="10"/>
          </p:nvPr>
        </p:nvSpPr>
        <p:spPr/>
        <p:txBody>
          <a:bodyPr/>
          <a:lstStyle/>
          <a:p>
            <a:fld id="{00A6BEDA-D42C-4DE8-A1B9-824AF150F50C}" type="datetimeFigureOut">
              <a:rPr lang="en-US" smtClean="0"/>
              <a:t>12/20/2022</a:t>
            </a:fld>
            <a:endParaRPr lang="en-US"/>
          </a:p>
        </p:txBody>
      </p:sp>
      <p:sp>
        <p:nvSpPr>
          <p:cNvPr id="5" name="Footer Placeholder 4">
            <a:extLst>
              <a:ext uri="{FF2B5EF4-FFF2-40B4-BE49-F238E27FC236}">
                <a16:creationId xmlns:a16="http://schemas.microsoft.com/office/drawing/2014/main" id="{0523CF55-D0C4-CACE-E27B-796F6B7D7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6176EC-9988-E40B-C2F1-84B1DF402D2A}"/>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025283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87276A-320C-D797-F1D0-6812C1968D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57CD16-8309-ECB2-5E08-86ABD5B52E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23118B-F345-DBB8-B2D1-E1D7FCE1409E}"/>
              </a:ext>
            </a:extLst>
          </p:cNvPr>
          <p:cNvSpPr>
            <a:spLocks noGrp="1"/>
          </p:cNvSpPr>
          <p:nvPr>
            <p:ph type="dt" sz="half" idx="10"/>
          </p:nvPr>
        </p:nvSpPr>
        <p:spPr/>
        <p:txBody>
          <a:bodyPr/>
          <a:lstStyle/>
          <a:p>
            <a:fld id="{00A6BEDA-D42C-4DE8-A1B9-824AF150F50C}" type="datetimeFigureOut">
              <a:rPr lang="en-US" smtClean="0"/>
              <a:t>12/20/2022</a:t>
            </a:fld>
            <a:endParaRPr lang="en-US"/>
          </a:p>
        </p:txBody>
      </p:sp>
      <p:sp>
        <p:nvSpPr>
          <p:cNvPr id="5" name="Footer Placeholder 4">
            <a:extLst>
              <a:ext uri="{FF2B5EF4-FFF2-40B4-BE49-F238E27FC236}">
                <a16:creationId xmlns:a16="http://schemas.microsoft.com/office/drawing/2014/main" id="{68823779-DAA4-3446-A487-AD38EAB06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0855E6-B8F1-94BB-210F-964BF116523F}"/>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3634517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9F61-A2ED-CB5C-D6AD-11E9BC4932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E1775A-FE52-A537-8D73-7329061436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C47362-1EE2-54EB-A683-29B18E931767}"/>
              </a:ext>
            </a:extLst>
          </p:cNvPr>
          <p:cNvSpPr>
            <a:spLocks noGrp="1"/>
          </p:cNvSpPr>
          <p:nvPr>
            <p:ph type="dt" sz="half" idx="10"/>
          </p:nvPr>
        </p:nvSpPr>
        <p:spPr/>
        <p:txBody>
          <a:bodyPr/>
          <a:lstStyle/>
          <a:p>
            <a:fld id="{00A6BEDA-D42C-4DE8-A1B9-824AF150F50C}" type="datetimeFigureOut">
              <a:rPr lang="en-US" smtClean="0"/>
              <a:t>12/20/2022</a:t>
            </a:fld>
            <a:endParaRPr lang="en-US"/>
          </a:p>
        </p:txBody>
      </p:sp>
      <p:sp>
        <p:nvSpPr>
          <p:cNvPr id="5" name="Footer Placeholder 4">
            <a:extLst>
              <a:ext uri="{FF2B5EF4-FFF2-40B4-BE49-F238E27FC236}">
                <a16:creationId xmlns:a16="http://schemas.microsoft.com/office/drawing/2014/main" id="{136E427C-54F7-96D5-4A06-144CEEFC46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478F1D-D01C-C7B4-29C5-0305670142C9}"/>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413312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201B2-2C19-D373-FB68-4185AEE471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F06E5D-8399-E692-2322-5B5CC555FA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B86F7D-D6B6-BB47-FBFF-E7058812F7C7}"/>
              </a:ext>
            </a:extLst>
          </p:cNvPr>
          <p:cNvSpPr>
            <a:spLocks noGrp="1"/>
          </p:cNvSpPr>
          <p:nvPr>
            <p:ph type="dt" sz="half" idx="10"/>
          </p:nvPr>
        </p:nvSpPr>
        <p:spPr/>
        <p:txBody>
          <a:bodyPr/>
          <a:lstStyle/>
          <a:p>
            <a:fld id="{00A6BEDA-D42C-4DE8-A1B9-824AF150F50C}" type="datetimeFigureOut">
              <a:rPr lang="en-US" smtClean="0"/>
              <a:t>12/20/2022</a:t>
            </a:fld>
            <a:endParaRPr lang="en-US"/>
          </a:p>
        </p:txBody>
      </p:sp>
      <p:sp>
        <p:nvSpPr>
          <p:cNvPr id="5" name="Footer Placeholder 4">
            <a:extLst>
              <a:ext uri="{FF2B5EF4-FFF2-40B4-BE49-F238E27FC236}">
                <a16:creationId xmlns:a16="http://schemas.microsoft.com/office/drawing/2014/main" id="{1A8B0618-10DE-CC69-34A8-7159B5B44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C36A54-FC93-ACD0-EA86-E51F6BF80ADD}"/>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4192449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CED98-B256-B5E5-0695-696DCB7900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022965-99B3-E5C9-83A8-ABBBBDA391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98258E-F53D-485C-428A-4D91C6BDAB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A2D50C-7E2F-909D-5054-5EA11035DEE9}"/>
              </a:ext>
            </a:extLst>
          </p:cNvPr>
          <p:cNvSpPr>
            <a:spLocks noGrp="1"/>
          </p:cNvSpPr>
          <p:nvPr>
            <p:ph type="dt" sz="half" idx="10"/>
          </p:nvPr>
        </p:nvSpPr>
        <p:spPr/>
        <p:txBody>
          <a:bodyPr/>
          <a:lstStyle/>
          <a:p>
            <a:fld id="{00A6BEDA-D42C-4DE8-A1B9-824AF150F50C}" type="datetimeFigureOut">
              <a:rPr lang="en-US" smtClean="0"/>
              <a:t>12/20/2022</a:t>
            </a:fld>
            <a:endParaRPr lang="en-US"/>
          </a:p>
        </p:txBody>
      </p:sp>
      <p:sp>
        <p:nvSpPr>
          <p:cNvPr id="6" name="Footer Placeholder 5">
            <a:extLst>
              <a:ext uri="{FF2B5EF4-FFF2-40B4-BE49-F238E27FC236}">
                <a16:creationId xmlns:a16="http://schemas.microsoft.com/office/drawing/2014/main" id="{29FAD23A-C8F9-7944-DB75-C57C0D8870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800AF4-F08A-E833-CF75-2F6A005DBEB7}"/>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844561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3C10-39CC-886B-D5F2-D3497D66E3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67907F-DEDC-F25C-A448-B5E5C8405E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F6032C-3B98-992E-4903-30169FDAFB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01A6DA-1E14-B77D-D380-B6BF9ACE32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7E54C2-CED8-E95A-2C9E-31B0C0D734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2B6E8A-F67F-6910-30C4-46F8ABD46EC9}"/>
              </a:ext>
            </a:extLst>
          </p:cNvPr>
          <p:cNvSpPr>
            <a:spLocks noGrp="1"/>
          </p:cNvSpPr>
          <p:nvPr>
            <p:ph type="dt" sz="half" idx="10"/>
          </p:nvPr>
        </p:nvSpPr>
        <p:spPr/>
        <p:txBody>
          <a:bodyPr/>
          <a:lstStyle/>
          <a:p>
            <a:fld id="{00A6BEDA-D42C-4DE8-A1B9-824AF150F50C}" type="datetimeFigureOut">
              <a:rPr lang="en-US" smtClean="0"/>
              <a:t>12/20/2022</a:t>
            </a:fld>
            <a:endParaRPr lang="en-US"/>
          </a:p>
        </p:txBody>
      </p:sp>
      <p:sp>
        <p:nvSpPr>
          <p:cNvPr id="8" name="Footer Placeholder 7">
            <a:extLst>
              <a:ext uri="{FF2B5EF4-FFF2-40B4-BE49-F238E27FC236}">
                <a16:creationId xmlns:a16="http://schemas.microsoft.com/office/drawing/2014/main" id="{09A82E69-00C4-CFBD-53B3-B85B3B61D2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9F8618-2688-9575-B95C-1EA3C59A673F}"/>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207398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06633-B569-C73A-6285-C305CA2739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6DFEF8-8CB0-F6D6-B121-17ACA6DA0452}"/>
              </a:ext>
            </a:extLst>
          </p:cNvPr>
          <p:cNvSpPr>
            <a:spLocks noGrp="1"/>
          </p:cNvSpPr>
          <p:nvPr>
            <p:ph type="dt" sz="half" idx="10"/>
          </p:nvPr>
        </p:nvSpPr>
        <p:spPr/>
        <p:txBody>
          <a:bodyPr/>
          <a:lstStyle/>
          <a:p>
            <a:fld id="{00A6BEDA-D42C-4DE8-A1B9-824AF150F50C}" type="datetimeFigureOut">
              <a:rPr lang="en-US" smtClean="0"/>
              <a:t>12/20/2022</a:t>
            </a:fld>
            <a:endParaRPr lang="en-US"/>
          </a:p>
        </p:txBody>
      </p:sp>
      <p:sp>
        <p:nvSpPr>
          <p:cNvPr id="4" name="Footer Placeholder 3">
            <a:extLst>
              <a:ext uri="{FF2B5EF4-FFF2-40B4-BE49-F238E27FC236}">
                <a16:creationId xmlns:a16="http://schemas.microsoft.com/office/drawing/2014/main" id="{F37BB85C-7707-B00D-930B-7C7A853079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E2A07A-2FC0-2BDA-2DDD-B45FCD660132}"/>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782529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17E538-EF86-A1D5-AB04-2EBDF43754B5}"/>
              </a:ext>
            </a:extLst>
          </p:cNvPr>
          <p:cNvSpPr>
            <a:spLocks noGrp="1"/>
          </p:cNvSpPr>
          <p:nvPr>
            <p:ph type="dt" sz="half" idx="10"/>
          </p:nvPr>
        </p:nvSpPr>
        <p:spPr/>
        <p:txBody>
          <a:bodyPr/>
          <a:lstStyle/>
          <a:p>
            <a:fld id="{00A6BEDA-D42C-4DE8-A1B9-824AF150F50C}" type="datetimeFigureOut">
              <a:rPr lang="en-US" smtClean="0"/>
              <a:t>12/20/2022</a:t>
            </a:fld>
            <a:endParaRPr lang="en-US"/>
          </a:p>
        </p:txBody>
      </p:sp>
      <p:sp>
        <p:nvSpPr>
          <p:cNvPr id="3" name="Footer Placeholder 2">
            <a:extLst>
              <a:ext uri="{FF2B5EF4-FFF2-40B4-BE49-F238E27FC236}">
                <a16:creationId xmlns:a16="http://schemas.microsoft.com/office/drawing/2014/main" id="{328C8C6A-1135-0CD1-0966-675AFBBC69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A6C983-823D-C0B7-85EE-2AD688102AB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318862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271F5-1019-5008-12DD-A7F64C1CD8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A15E74-05EB-39D0-718E-877C1A2DC7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8D1D5B-8818-8821-9DEC-D0F4BD24CB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AAF674-8F3A-744A-960A-C3A6765E0D5C}"/>
              </a:ext>
            </a:extLst>
          </p:cNvPr>
          <p:cNvSpPr>
            <a:spLocks noGrp="1"/>
          </p:cNvSpPr>
          <p:nvPr>
            <p:ph type="dt" sz="half" idx="10"/>
          </p:nvPr>
        </p:nvSpPr>
        <p:spPr/>
        <p:txBody>
          <a:bodyPr/>
          <a:lstStyle/>
          <a:p>
            <a:fld id="{00A6BEDA-D42C-4DE8-A1B9-824AF150F50C}" type="datetimeFigureOut">
              <a:rPr lang="en-US" smtClean="0"/>
              <a:t>12/20/2022</a:t>
            </a:fld>
            <a:endParaRPr lang="en-US"/>
          </a:p>
        </p:txBody>
      </p:sp>
      <p:sp>
        <p:nvSpPr>
          <p:cNvPr id="6" name="Footer Placeholder 5">
            <a:extLst>
              <a:ext uri="{FF2B5EF4-FFF2-40B4-BE49-F238E27FC236}">
                <a16:creationId xmlns:a16="http://schemas.microsoft.com/office/drawing/2014/main" id="{13375635-897A-A594-808E-4B6DD00D1D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3CAE97-2884-F89E-FFB3-152782D75C3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064453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75AC2-15FC-3341-D0A6-F388752F1E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72A8EE0-2E73-25A4-4D8A-CB37B06D7C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9D3CD9-E485-E015-62A4-59F5C1EEC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BA2032-7476-94BB-BB1F-1F127B8C87BF}"/>
              </a:ext>
            </a:extLst>
          </p:cNvPr>
          <p:cNvSpPr>
            <a:spLocks noGrp="1"/>
          </p:cNvSpPr>
          <p:nvPr>
            <p:ph type="dt" sz="half" idx="10"/>
          </p:nvPr>
        </p:nvSpPr>
        <p:spPr/>
        <p:txBody>
          <a:bodyPr/>
          <a:lstStyle/>
          <a:p>
            <a:fld id="{00A6BEDA-D42C-4DE8-A1B9-824AF150F50C}" type="datetimeFigureOut">
              <a:rPr lang="en-US" smtClean="0"/>
              <a:t>12/20/2022</a:t>
            </a:fld>
            <a:endParaRPr lang="en-US"/>
          </a:p>
        </p:txBody>
      </p:sp>
      <p:sp>
        <p:nvSpPr>
          <p:cNvPr id="6" name="Footer Placeholder 5">
            <a:extLst>
              <a:ext uri="{FF2B5EF4-FFF2-40B4-BE49-F238E27FC236}">
                <a16:creationId xmlns:a16="http://schemas.microsoft.com/office/drawing/2014/main" id="{DA4F2D13-D03C-D8EA-AD1D-ED909F1542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EC37DC-DD46-15CA-B95C-A6C1E4EF47F1}"/>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628919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60AE1C-D98C-66D6-0937-633E332730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360F36-E418-7187-ACE6-B28F341226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82D420-549A-1DF8-66D9-BCC2F221C8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A6BEDA-D42C-4DE8-A1B9-824AF150F50C}" type="datetimeFigureOut">
              <a:rPr lang="en-US" smtClean="0"/>
              <a:t>12/20/2022</a:t>
            </a:fld>
            <a:endParaRPr lang="en-US"/>
          </a:p>
        </p:txBody>
      </p:sp>
      <p:sp>
        <p:nvSpPr>
          <p:cNvPr id="5" name="Footer Placeholder 4">
            <a:extLst>
              <a:ext uri="{FF2B5EF4-FFF2-40B4-BE49-F238E27FC236}">
                <a16:creationId xmlns:a16="http://schemas.microsoft.com/office/drawing/2014/main" id="{485B7E1C-EEF7-78F2-5048-F26D221225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076D69-F2B5-A7A5-21F6-A9B845D40D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FF2402-63D7-415A-88FA-B21A0973A678}" type="slidenum">
              <a:rPr lang="en-US" smtClean="0"/>
              <a:t>‹#›</a:t>
            </a:fld>
            <a:endParaRPr lang="en-US"/>
          </a:p>
        </p:txBody>
      </p:sp>
    </p:spTree>
    <p:extLst>
      <p:ext uri="{BB962C8B-B14F-4D97-AF65-F5344CB8AC3E}">
        <p14:creationId xmlns:p14="http://schemas.microsoft.com/office/powerpoint/2010/main" val="3188380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chart" Target="../charts/chart4.xml"/><Relationship Id="rId5" Type="http://schemas.openxmlformats.org/officeDocument/2006/relationships/image" Target="../media/image7.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7.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2.jpe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7.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2.jpe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7.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15.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0.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7.png"/><Relationship Id="rId7"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7.png"/><Relationship Id="rId7"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image" Target="../media/image16.png"/><Relationship Id="rId9" Type="http://schemas.openxmlformats.org/officeDocument/2006/relationships/image" Target="../media/image7.png"/></Relationships>
</file>

<file path=ppt/slides/_rels/slide2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7.png"/><Relationship Id="rId7"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9.png"/><Relationship Id="rId5" Type="http://schemas.openxmlformats.org/officeDocument/2006/relationships/image" Target="../media/image14.png"/><Relationship Id="rId10" Type="http://schemas.openxmlformats.org/officeDocument/2006/relationships/image" Target="../media/image7.png"/><Relationship Id="rId4" Type="http://schemas.openxmlformats.org/officeDocument/2006/relationships/image" Target="../media/image16.png"/><Relationship Id="rId9" Type="http://schemas.openxmlformats.org/officeDocument/2006/relationships/image" Target="../media/image15.png"/></Relationships>
</file>

<file path=ppt/slides/_rels/slide2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21.png"/><Relationship Id="rId7" Type="http://schemas.openxmlformats.org/officeDocument/2006/relationships/image" Target="../media/image16.png"/><Relationship Id="rId12"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8.png"/><Relationship Id="rId5" Type="http://schemas.openxmlformats.org/officeDocument/2006/relationships/image" Target="../media/image18.png"/><Relationship Id="rId10" Type="http://schemas.openxmlformats.org/officeDocument/2006/relationships/image" Target="../media/image15.png"/><Relationship Id="rId4" Type="http://schemas.openxmlformats.org/officeDocument/2006/relationships/image" Target="../media/image22.png"/><Relationship Id="rId9"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3.png"/><Relationship Id="rId7" Type="http://schemas.openxmlformats.org/officeDocument/2006/relationships/image" Target="../media/image21.png"/><Relationship Id="rId12"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8.png"/><Relationship Id="rId5" Type="http://schemas.openxmlformats.org/officeDocument/2006/relationships/image" Target="../media/image24.png"/><Relationship Id="rId10" Type="http://schemas.openxmlformats.org/officeDocument/2006/relationships/image" Target="../media/image26.png"/><Relationship Id="rId4" Type="http://schemas.openxmlformats.org/officeDocument/2006/relationships/image" Target="../media/image11.png"/><Relationship Id="rId9" Type="http://schemas.openxmlformats.org/officeDocument/2006/relationships/image" Target="../media/image25.png"/></Relationships>
</file>

<file path=ppt/slides/_rels/slide2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1.pn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8.png"/><Relationship Id="rId7"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6.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9.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0.pn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29.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0.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29.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7.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7.png"/><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3.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5.jpe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5.jpe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36.png"/><Relationship Id="rId7"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37.png"/><Relationship Id="rId4" Type="http://schemas.openxmlformats.org/officeDocument/2006/relationships/image" Target="../media/image26.png"/><Relationship Id="rId9" Type="http://schemas.openxmlformats.org/officeDocument/2006/relationships/image" Target="../media/image35.jpeg"/></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6.png"/><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40.png"/><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6.png"/><Relationship Id="rId4" Type="http://schemas.openxmlformats.org/officeDocument/2006/relationships/image" Target="../media/image25.png"/></Relationships>
</file>

<file path=ppt/slides/_rels/slide4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41.png"/><Relationship Id="rId7"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7.png"/><Relationship Id="rId4" Type="http://schemas.openxmlformats.org/officeDocument/2006/relationships/image" Target="../media/image42.png"/><Relationship Id="rId9" Type="http://schemas.openxmlformats.org/officeDocument/2006/relationships/image" Target="../media/image26.png"/></Relationships>
</file>

<file path=ppt/slides/_rels/slide4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41.png"/><Relationship Id="rId7"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7.png"/><Relationship Id="rId4" Type="http://schemas.openxmlformats.org/officeDocument/2006/relationships/image" Target="../media/image42.png"/><Relationship Id="rId9"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1.png"/><Relationship Id="rId7"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7.png"/></Relationships>
</file>

<file path=ppt/slides/_rels/slide5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1.png"/><Relationship Id="rId7"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7.png"/></Relationships>
</file>

<file path=ppt/slides/_rels/slide5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1.png"/><Relationship Id="rId7"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7.png"/></Relationships>
</file>

<file path=ppt/slides/_rels/slide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5.jpe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11.png"/></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5.jpe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5.jpeg"/><Relationship Id="rId1" Type="http://schemas.openxmlformats.org/officeDocument/2006/relationships/slideLayout" Target="../slideLayouts/slideLayout1.xml"/><Relationship Id="rId5" Type="http://schemas.openxmlformats.org/officeDocument/2006/relationships/image" Target="../media/image47.jpeg"/><Relationship Id="rId4" Type="http://schemas.openxmlformats.org/officeDocument/2006/relationships/image" Target="../media/image46.png"/></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jpeg"/></Relationships>
</file>

<file path=ppt/slides/_rels/slide5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49.jpeg"/><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50.jpeg"/><Relationship Id="rId4" Type="http://schemas.openxmlformats.org/officeDocument/2006/relationships/image" Target="../media/image49.jpeg"/></Relationships>
</file>

<file path=ppt/slides/_rels/slide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8.png"/></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chart" Target="../charts/char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chart" Target="../charts/char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3348797"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3"/>
          <a:stretch>
            <a:fillRect/>
          </a:stretch>
        </p:blipFill>
        <p:spPr>
          <a:xfrm>
            <a:off x="12211050" y="2106078"/>
            <a:ext cx="1658785" cy="1247802"/>
          </a:xfrm>
          <a:prstGeom prst="rect">
            <a:avLst/>
          </a:prstGeom>
        </p:spPr>
      </p:pic>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29985" y="2497740"/>
            <a:ext cx="1140477" cy="412375"/>
          </a:xfrm>
          <a:prstGeom prst="rect">
            <a:avLst/>
          </a:prstGeom>
        </p:spPr>
      </p:pic>
      <p:sp>
        <p:nvSpPr>
          <p:cNvPr id="2" name="!!Bio">
            <a:extLst>
              <a:ext uri="{FF2B5EF4-FFF2-40B4-BE49-F238E27FC236}">
                <a16:creationId xmlns:a16="http://schemas.microsoft.com/office/drawing/2014/main" id="{C741D839-79F8-211E-7ECC-6F3613D01928}"/>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075525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eng">
            <a:extLst>
              <a:ext uri="{FF2B5EF4-FFF2-40B4-BE49-F238E27FC236}">
                <a16:creationId xmlns:a16="http://schemas.microsoft.com/office/drawing/2014/main" id="{D1A29487-7D8A-471E-3C22-137BA9D16C0B}"/>
              </a:ext>
            </a:extLst>
          </p:cNvPr>
          <p:cNvPicPr>
            <a:picLocks noChangeAspect="1"/>
          </p:cNvPicPr>
          <p:nvPr/>
        </p:nvPicPr>
        <p:blipFill>
          <a:blip r:embed="rId3"/>
          <a:stretch>
            <a:fillRect/>
          </a:stretch>
        </p:blipFill>
        <p:spPr>
          <a:xfrm rot="1776378">
            <a:off x="11351873" y="7037227"/>
            <a:ext cx="920220" cy="736600"/>
          </a:xfrm>
          <a:prstGeom prst="rect">
            <a:avLst/>
          </a:prstGeom>
        </p:spPr>
      </p:pic>
      <p:pic>
        <p:nvPicPr>
          <p:cNvPr id="2" name="!!MBI">
            <a:extLst>
              <a:ext uri="{FF2B5EF4-FFF2-40B4-BE49-F238E27FC236}">
                <a16:creationId xmlns:a16="http://schemas.microsoft.com/office/drawing/2014/main" id="{1DF50E77-C810-5E16-AB76-0B506BB712FF}"/>
              </a:ext>
            </a:extLst>
          </p:cNvPr>
          <p:cNvPicPr>
            <a:picLocks noChangeAspect="1"/>
          </p:cNvPicPr>
          <p:nvPr/>
        </p:nvPicPr>
        <p:blipFill>
          <a:blip r:embed="rId4"/>
          <a:stretch>
            <a:fillRect/>
          </a:stretch>
        </p:blipFill>
        <p:spPr>
          <a:xfrm>
            <a:off x="4191001" y="1879600"/>
            <a:ext cx="3859135" cy="4978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6"/>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6359236" y="1832968"/>
            <a:ext cx="6095010" cy="1077218"/>
          </a:xfrm>
          <a:prstGeom prst="rect">
            <a:avLst/>
          </a:prstGeom>
          <a:noFill/>
        </p:spPr>
        <p:txBody>
          <a:bodyPr wrap="square" rtlCol="0">
            <a:spAutoFit/>
          </a:bodyPr>
          <a:lstStyle/>
          <a:p>
            <a:pPr algn="ctr"/>
            <a:r>
              <a:rPr lang="en-US" sz="3200" dirty="0">
                <a:solidFill>
                  <a:srgbClr val="FF0000"/>
                </a:solidFill>
                <a:latin typeface="Roboto" panose="02000000000000000000" pitchFamily="2" charset="0"/>
                <a:ea typeface="Roboto" panose="02000000000000000000" pitchFamily="2" charset="0"/>
              </a:rPr>
              <a:t>Employed Americans w/</a:t>
            </a:r>
            <a:br>
              <a:rPr lang="en-US" sz="3200" dirty="0">
                <a:solidFill>
                  <a:srgbClr val="FF0000"/>
                </a:solidFill>
                <a:latin typeface="Roboto" panose="02000000000000000000" pitchFamily="2" charset="0"/>
                <a:ea typeface="Roboto" panose="02000000000000000000" pitchFamily="2" charset="0"/>
              </a:rPr>
            </a:br>
            <a:r>
              <a:rPr lang="en-US" sz="3200" b="1" dirty="0">
                <a:solidFill>
                  <a:srgbClr val="FF0000"/>
                </a:solidFill>
                <a:latin typeface="Roboto" panose="02000000000000000000" pitchFamily="2" charset="0"/>
                <a:ea typeface="Roboto" panose="02000000000000000000" pitchFamily="2" charset="0"/>
              </a:rPr>
              <a:t>no ideas</a:t>
            </a:r>
            <a:r>
              <a:rPr lang="en-US" sz="3200" dirty="0">
                <a:solidFill>
                  <a:srgbClr val="FF0000"/>
                </a:solidFill>
                <a:latin typeface="Roboto" panose="02000000000000000000" pitchFamily="2" charset="0"/>
                <a:ea typeface="Roboto" panose="02000000000000000000" pitchFamily="2" charset="0"/>
              </a:rPr>
              <a:t> for reducing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717150" y="4333573"/>
            <a:ext cx="2921990" cy="923330"/>
          </a:xfrm>
          <a:prstGeom prst="rect">
            <a:avLst/>
          </a:prstGeom>
          <a:noFill/>
        </p:spPr>
        <p:txBody>
          <a:bodyPr wrap="square" rtlCol="0">
            <a:spAutoFit/>
          </a:bodyPr>
          <a:lstStyle/>
          <a:p>
            <a:pPr algn="ctr"/>
            <a:r>
              <a:rPr lang="en-US" sz="5400" dirty="0">
                <a:solidFill>
                  <a:srgbClr val="FF0000"/>
                </a:solidFill>
                <a:latin typeface="Roboto Black" panose="02000000000000000000" pitchFamily="2" charset="0"/>
                <a:ea typeface="Roboto Black" panose="02000000000000000000" pitchFamily="2" charset="0"/>
              </a:rPr>
              <a:t>1 in 10</a:t>
            </a:r>
          </a:p>
        </p:txBody>
      </p:sp>
    </p:spTree>
    <p:extLst>
      <p:ext uri="{BB962C8B-B14F-4D97-AF65-F5344CB8AC3E}">
        <p14:creationId xmlns:p14="http://schemas.microsoft.com/office/powerpoint/2010/main" val="1395110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2"/>
          <a:stretch>
            <a:fillRect/>
          </a:stretch>
        </p:blipFill>
        <p:spPr>
          <a:xfrm>
            <a:off x="4440150" y="1640210"/>
            <a:ext cx="3348207" cy="5217789"/>
          </a:xfrm>
          <a:prstGeom prst="rect">
            <a:avLst/>
          </a:prstGeom>
        </p:spPr>
      </p:pic>
      <p:pic>
        <p:nvPicPr>
          <p:cNvPr id="10" name="!!North">
            <a:extLst>
              <a:ext uri="{FF2B5EF4-FFF2-40B4-BE49-F238E27FC236}">
                <a16:creationId xmlns:a16="http://schemas.microsoft.com/office/drawing/2014/main" id="{62EE8BB3-0908-AE1E-DFF3-05E8A8B5553B}"/>
              </a:ext>
            </a:extLst>
          </p:cNvPr>
          <p:cNvPicPr>
            <a:picLocks noChangeAspect="1"/>
          </p:cNvPicPr>
          <p:nvPr/>
        </p:nvPicPr>
        <p:blipFill>
          <a:blip r:embed="rId3"/>
          <a:stretch>
            <a:fillRect/>
          </a:stretch>
        </p:blipFill>
        <p:spPr>
          <a:xfrm>
            <a:off x="5302002" y="6967594"/>
            <a:ext cx="1587995" cy="2341505"/>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4"/>
          <a:stretch>
            <a:fillRect/>
          </a:stretch>
        </p:blipFill>
        <p:spPr>
          <a:xfrm>
            <a:off x="139702" y="3276600"/>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599272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2"/>
          <a:stretch>
            <a:fillRect/>
          </a:stretch>
        </p:blipFill>
        <p:spPr>
          <a:xfrm>
            <a:off x="9710650" y="3276599"/>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3"/>
          <a:stretch>
            <a:fillRect/>
          </a:stretch>
        </p:blipFill>
        <p:spPr>
          <a:xfrm>
            <a:off x="4336753" y="1640210"/>
            <a:ext cx="3538674" cy="5217789"/>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4"/>
          <a:stretch>
            <a:fillRect/>
          </a:stretch>
        </p:blipFill>
        <p:spPr>
          <a:xfrm>
            <a:off x="139702" y="3276600"/>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6715110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d script">
            <a:extLst>
              <a:ext uri="{FF2B5EF4-FFF2-40B4-BE49-F238E27FC236}">
                <a16:creationId xmlns:a16="http://schemas.microsoft.com/office/drawing/2014/main" id="{5CA17C78-E8B0-05B8-58A4-958A7D73DB1B}"/>
              </a:ext>
            </a:extLst>
          </p:cNvPr>
          <p:cNvSpPr txBox="1"/>
          <p:nvPr/>
        </p:nvSpPr>
        <p:spPr>
          <a:xfrm>
            <a:off x="7141035" y="3013045"/>
            <a:ext cx="3873176" cy="954107"/>
          </a:xfrm>
          <a:prstGeom prst="rect">
            <a:avLst/>
          </a:prstGeom>
          <a:noFill/>
        </p:spPr>
        <p:txBody>
          <a:bodyPr wrap="non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2"/>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3"/>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4"/>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3928312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2" name="Red scrip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2"/>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3"/>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4"/>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5732"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7055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2" name="Red scrip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2"/>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3"/>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4"/>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10" name="Picture 2">
            <a:extLst>
              <a:ext uri="{FF2B5EF4-FFF2-40B4-BE49-F238E27FC236}">
                <a16:creationId xmlns:a16="http://schemas.microsoft.com/office/drawing/2014/main" id="{85866C8F-0BC7-A30C-D3D6-1E71B24349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119899" y="2289270"/>
            <a:ext cx="6088122" cy="45687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68"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1935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7" name="!!Red script 3">
            <a:extLst>
              <a:ext uri="{FF2B5EF4-FFF2-40B4-BE49-F238E27FC236}">
                <a16:creationId xmlns:a16="http://schemas.microsoft.com/office/drawing/2014/main" id="{92E72BFE-14C5-649B-F391-73BA9BBC18F2}"/>
              </a:ext>
            </a:extLst>
          </p:cNvPr>
          <p:cNvSpPr txBox="1"/>
          <p:nvPr/>
        </p:nvSpPr>
        <p:spPr>
          <a:xfrm>
            <a:off x="6095999" y="4815533"/>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symptoms accompany</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chronic unmanaged stress</a:t>
            </a:r>
            <a:endParaRPr lang="en-US" sz="2800" dirty="0">
              <a:solidFill>
                <a:srgbClr val="2D3E50"/>
              </a:solidFill>
              <a:latin typeface="Roboto Light" panose="02000000000000000000" pitchFamily="2" charset="0"/>
              <a:ea typeface="Roboto Light" panose="02000000000000000000" pitchFamily="2" charset="0"/>
            </a:endParaRPr>
          </a:p>
          <a:p>
            <a:pPr algn="ctr"/>
            <a:r>
              <a:rPr lang="en-US" sz="2800" dirty="0">
                <a:solidFill>
                  <a:srgbClr val="2D3E50"/>
                </a:solidFill>
                <a:latin typeface="Roboto Light" panose="02000000000000000000" pitchFamily="2" charset="0"/>
                <a:ea typeface="Roboto Light" panose="02000000000000000000" pitchFamily="2" charset="0"/>
              </a:rPr>
              <a:t>in the workplace</a:t>
            </a:r>
          </a:p>
        </p:txBody>
      </p:sp>
      <p:sp>
        <p:nvSpPr>
          <p:cNvPr id="2" name="Red scrip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2"/>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3"/>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4"/>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box">
            <a:extLst>
              <a:ext uri="{FF2B5EF4-FFF2-40B4-BE49-F238E27FC236}">
                <a16:creationId xmlns:a16="http://schemas.microsoft.com/office/drawing/2014/main" id="{C6FC20BE-7F32-7380-F245-641B0342FC50}"/>
              </a:ext>
            </a:extLst>
          </p:cNvPr>
          <p:cNvSpPr/>
          <p:nvPr/>
        </p:nvSpPr>
        <p:spPr bwMode="auto">
          <a:xfrm>
            <a:off x="6989378" y="5298404"/>
            <a:ext cx="4288221" cy="902123"/>
          </a:xfrm>
          <a:prstGeom prst="roundRect">
            <a:avLst/>
          </a:prstGeom>
          <a:noFill/>
          <a:ln>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0" name="Picture 2">
            <a:extLst>
              <a:ext uri="{FF2B5EF4-FFF2-40B4-BE49-F238E27FC236}">
                <a16:creationId xmlns:a16="http://schemas.microsoft.com/office/drawing/2014/main" id="{85866C8F-0BC7-A30C-D3D6-1E71B24349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12368299" y="2289270"/>
            <a:ext cx="6088122" cy="45687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31932"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5084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2">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3"/>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2031325"/>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 we don’t recognize adaptation energy being used up</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4"/>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5"/>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6"/>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446240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3 pic">
            <a:extLst>
              <a:ext uri="{FF2B5EF4-FFF2-40B4-BE49-F238E27FC236}">
                <a16:creationId xmlns:a16="http://schemas.microsoft.com/office/drawing/2014/main" id="{46F221B7-42D7-A7EA-59D6-8DF696348103}"/>
              </a:ext>
            </a:extLst>
          </p:cNvPr>
          <p:cNvPicPr>
            <a:picLocks noChangeAspect="1"/>
          </p:cNvPicPr>
          <p:nvPr/>
        </p:nvPicPr>
        <p:blipFill>
          <a:blip r:embed="rId2">
            <a:alphaModFix amt="0"/>
            <a:extLst>
              <a:ext uri="{28A0092B-C50C-407E-A947-70E740481C1C}">
                <a14:useLocalDpi xmlns:a14="http://schemas.microsoft.com/office/drawing/2010/main" val="0"/>
              </a:ext>
            </a:extLst>
          </a:blip>
          <a:srcRect/>
          <a:stretch/>
        </p:blipFill>
        <p:spPr>
          <a:xfrm>
            <a:off x="4949052" y="2463663"/>
            <a:ext cx="1156605" cy="4386792"/>
          </a:xfrm>
          <a:prstGeom prst="rect">
            <a:avLst/>
          </a:prstGeom>
        </p:spPr>
      </p:pic>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3" name="!!Callout">
            <a:extLst>
              <a:ext uri="{FF2B5EF4-FFF2-40B4-BE49-F238E27FC236}">
                <a16:creationId xmlns:a16="http://schemas.microsoft.com/office/drawing/2014/main" id="{C34A726D-CF16-53EE-5A2B-CCADC0E3FF98}"/>
              </a:ext>
            </a:extLst>
          </p:cNvPr>
          <p:cNvSpPr txBox="1"/>
          <p:nvPr/>
        </p:nvSpPr>
        <p:spPr>
          <a:xfrm>
            <a:off x="6659800" y="3467100"/>
            <a:ext cx="3577272" cy="1754326"/>
          </a:xfrm>
          <a:prstGeom prst="rect">
            <a:avLst/>
          </a:prstGeom>
          <a:noFill/>
          <a:ln w="28575">
            <a:solidFill>
              <a:srgbClr val="98BF0E"/>
            </a:solidFill>
          </a:ln>
        </p:spPr>
        <p:txBody>
          <a:bodyPr wrap="square" rtlCol="0">
            <a:spAutoFit/>
          </a:bodyPr>
          <a:lstStyle/>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Begin to overdraw adaptation energy</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Vague feeling of loss</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“Balancing act”</a:t>
            </a:r>
          </a:p>
        </p:txBody>
      </p:sp>
      <p:cxnSp>
        <p:nvCxnSpPr>
          <p:cNvPr id="4" name="!!Callout line">
            <a:extLst>
              <a:ext uri="{FF2B5EF4-FFF2-40B4-BE49-F238E27FC236}">
                <a16:creationId xmlns:a16="http://schemas.microsoft.com/office/drawing/2014/main" id="{0BB6FCD2-F8BB-E6FE-235F-EE3D794AD88F}"/>
              </a:ext>
            </a:extLst>
          </p:cNvPr>
          <p:cNvCxnSpPr/>
          <p:nvPr/>
        </p:nvCxnSpPr>
        <p:spPr>
          <a:xfrm>
            <a:off x="6074975" y="3668110"/>
            <a:ext cx="575687" cy="0"/>
          </a:xfrm>
          <a:prstGeom prst="line">
            <a:avLst/>
          </a:prstGeom>
          <a:ln w="25400">
            <a:solidFill>
              <a:srgbClr val="98BF0E"/>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4"/>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5"/>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945490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4 pic">
            <a:extLst>
              <a:ext uri="{FF2B5EF4-FFF2-40B4-BE49-F238E27FC236}">
                <a16:creationId xmlns:a16="http://schemas.microsoft.com/office/drawing/2014/main" id="{FC08F60D-77BE-3E6B-FA24-B0D7A5CE2D20}"/>
              </a:ext>
            </a:extLst>
          </p:cNvPr>
          <p:cNvPicPr>
            <a:picLocks noChangeAspect="1"/>
          </p:cNvPicPr>
          <p:nvPr/>
        </p:nvPicPr>
        <p:blipFill>
          <a:blip r:embed="rId2">
            <a:alphaModFix amt="0"/>
            <a:extLst>
              <a:ext uri="{28A0092B-C50C-407E-A947-70E740481C1C}">
                <a14:useLocalDpi xmlns:a14="http://schemas.microsoft.com/office/drawing/2010/main" val="0"/>
              </a:ext>
            </a:extLst>
          </a:blip>
          <a:srcRect/>
          <a:stretch/>
        </p:blipFill>
        <p:spPr>
          <a:xfrm>
            <a:off x="6793990"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8" name="!!Callout">
            <a:extLst>
              <a:ext uri="{FF2B5EF4-FFF2-40B4-BE49-F238E27FC236}">
                <a16:creationId xmlns:a16="http://schemas.microsoft.com/office/drawing/2014/main" id="{EC9696D4-0040-D07D-19FD-718F606B3CCD}"/>
              </a:ext>
            </a:extLst>
          </p:cNvPr>
          <p:cNvSpPr txBox="1"/>
          <p:nvPr/>
        </p:nvSpPr>
        <p:spPr>
          <a:xfrm>
            <a:off x="8351959" y="3467100"/>
            <a:ext cx="3577272" cy="1477328"/>
          </a:xfrm>
          <a:prstGeom prst="rect">
            <a:avLst/>
          </a:prstGeom>
          <a:solidFill>
            <a:schemeClr val="bg1"/>
          </a:solidFill>
          <a:ln w="28575">
            <a:solidFill>
              <a:srgbClr val="FDC800"/>
            </a:solidFill>
          </a:ln>
        </p:spPr>
        <p:txBody>
          <a:bodyPr wrap="square" rtlCol="0">
            <a:spAutoFit/>
          </a:bodyPr>
          <a:lstStyle/>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Chronic exhaustion</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Physical illness</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Anger / depression</a:t>
            </a:r>
          </a:p>
        </p:txBody>
      </p:sp>
      <p:cxnSp>
        <p:nvCxnSpPr>
          <p:cNvPr id="9" name="!!Callout line">
            <a:extLst>
              <a:ext uri="{FF2B5EF4-FFF2-40B4-BE49-F238E27FC236}">
                <a16:creationId xmlns:a16="http://schemas.microsoft.com/office/drawing/2014/main" id="{7E08E1A1-FB84-1016-8D20-CACB4F6CA098}"/>
              </a:ext>
            </a:extLst>
          </p:cNvPr>
          <p:cNvCxnSpPr/>
          <p:nvPr/>
        </p:nvCxnSpPr>
        <p:spPr>
          <a:xfrm>
            <a:off x="7767134" y="3668110"/>
            <a:ext cx="575687" cy="0"/>
          </a:xfrm>
          <a:prstGeom prst="line">
            <a:avLst/>
          </a:prstGeom>
          <a:ln w="25400">
            <a:solidFill>
              <a:srgbClr val="FDC800"/>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6"/>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330175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AD80195-859F-2369-A0F3-0DD4CF87FE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24399" y="6858000"/>
            <a:ext cx="1217357" cy="1217357"/>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5"/>
          <a:stretch>
            <a:fillRect/>
          </a:stretch>
        </p:blipFill>
        <p:spPr>
          <a:xfrm>
            <a:off x="5916357" y="2137220"/>
            <a:ext cx="6275643" cy="4720780"/>
          </a:xfrm>
          <a:prstGeom prst="rect">
            <a:avLst/>
          </a:prstGeom>
        </p:spPr>
      </p:pic>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9BB95A3C-1D14-AFEB-05D4-744E13D0680F}"/>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9135748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C1316693-0A8B-5510-E984-C8F848615DCC}"/>
              </a:ext>
            </a:extLst>
          </p:cNvPr>
          <p:cNvPicPr>
            <a:picLocks noChangeAspect="1"/>
          </p:cNvPicPr>
          <p:nvPr/>
        </p:nvPicPr>
        <p:blipFill>
          <a:blip r:embed="rId2">
            <a:alphaModFix amt="0"/>
            <a:extLst>
              <a:ext uri="{28A0092B-C50C-407E-A947-70E740481C1C}">
                <a14:useLocalDpi xmlns:a14="http://schemas.microsoft.com/office/drawing/2010/main" val="0"/>
              </a:ext>
            </a:extLst>
          </a:blip>
          <a:srcRect/>
          <a:stretch/>
        </p:blipFill>
        <p:spPr>
          <a:xfrm>
            <a:off x="8441437" y="2463663"/>
            <a:ext cx="1156605" cy="4386792"/>
          </a:xfrm>
          <a:prstGeom prst="rect">
            <a:avLst/>
          </a:prstGeom>
        </p:spPr>
      </p:pic>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33598" y="2463663"/>
            <a:ext cx="1156606" cy="4386792"/>
          </a:xfrm>
          <a:prstGeom prst="rect">
            <a:avLst/>
          </a:prstGeom>
        </p:spPr>
      </p:pic>
      <p:cxnSp>
        <p:nvCxnSpPr>
          <p:cNvPr id="14" name="!!Callout line">
            <a:extLst>
              <a:ext uri="{FF2B5EF4-FFF2-40B4-BE49-F238E27FC236}">
                <a16:creationId xmlns:a16="http://schemas.microsoft.com/office/drawing/2014/main" id="{B3532E61-2202-F98D-90F4-42D6459EA928}"/>
              </a:ext>
            </a:extLst>
          </p:cNvPr>
          <p:cNvCxnSpPr>
            <a:cxnSpLocks/>
            <a:stCxn id="10" idx="2"/>
          </p:cNvCxnSpPr>
          <p:nvPr/>
        </p:nvCxnSpPr>
        <p:spPr>
          <a:xfrm flipH="1">
            <a:off x="9441666" y="1880803"/>
            <a:ext cx="1009775" cy="1586297"/>
          </a:xfrm>
          <a:prstGeom prst="line">
            <a:avLst/>
          </a:prstGeom>
          <a:ln w="25400">
            <a:solidFill>
              <a:srgbClr val="F29200"/>
            </a:solidFill>
          </a:ln>
        </p:spPr>
        <p:style>
          <a:lnRef idx="1">
            <a:schemeClr val="accent1"/>
          </a:lnRef>
          <a:fillRef idx="0">
            <a:schemeClr val="accent1"/>
          </a:fillRef>
          <a:effectRef idx="0">
            <a:schemeClr val="accent1"/>
          </a:effectRef>
          <a:fontRef idx="minor">
            <a:schemeClr val="tx1"/>
          </a:fontRef>
        </p:style>
      </p:cxnSp>
      <p:sp>
        <p:nvSpPr>
          <p:cNvPr id="7" name="!!Phase 4">
            <a:extLst>
              <a:ext uri="{FF2B5EF4-FFF2-40B4-BE49-F238E27FC236}">
                <a16:creationId xmlns:a16="http://schemas.microsoft.com/office/drawing/2014/main" id="{1C331B08-BB94-1018-5570-55A900E4980C}"/>
              </a:ext>
            </a:extLst>
          </p:cNvPr>
          <p:cNvSpPr txBox="1"/>
          <p:nvPr/>
        </p:nvSpPr>
        <p:spPr>
          <a:xfrm>
            <a:off x="8582135"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6"/>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7"/>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0" name="!!Callout">
            <a:extLst>
              <a:ext uri="{FF2B5EF4-FFF2-40B4-BE49-F238E27FC236}">
                <a16:creationId xmlns:a16="http://schemas.microsoft.com/office/drawing/2014/main" id="{E0AFC578-1CCB-9378-8290-D613A8FE4E4C}"/>
              </a:ext>
            </a:extLst>
          </p:cNvPr>
          <p:cNvSpPr txBox="1"/>
          <p:nvPr/>
        </p:nvSpPr>
        <p:spPr>
          <a:xfrm>
            <a:off x="8847518" y="403475"/>
            <a:ext cx="3207845" cy="1477328"/>
          </a:xfrm>
          <a:prstGeom prst="rect">
            <a:avLst/>
          </a:prstGeom>
          <a:solidFill>
            <a:schemeClr val="bg1"/>
          </a:solidFill>
          <a:ln w="28575">
            <a:solidFill>
              <a:srgbClr val="F29200"/>
            </a:solidFill>
          </a:ln>
        </p:spPr>
        <p:txBody>
          <a:bodyPr wrap="square" rtlCol="0">
            <a:spAutoFit/>
          </a:bodyPr>
          <a:lstStyle/>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Symptoms become critical</a:t>
            </a:r>
            <a:br>
              <a:rPr lang="en-US" dirty="0">
                <a:solidFill>
                  <a:srgbClr val="F29200"/>
                </a:solidFill>
                <a:latin typeface="Roboto" panose="02000000000000000000" pitchFamily="2" charset="0"/>
                <a:ea typeface="Roboto" panose="02000000000000000000" pitchFamily="2" charset="0"/>
              </a:rPr>
            </a:br>
            <a:endParaRPr lang="en-US" dirty="0">
              <a:solidFill>
                <a:srgbClr val="F292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Pessimism and self-doubt </a:t>
            </a:r>
            <a:br>
              <a:rPr lang="en-US" dirty="0">
                <a:solidFill>
                  <a:srgbClr val="F29200"/>
                </a:solidFill>
                <a:latin typeface="Roboto" panose="02000000000000000000" pitchFamily="2" charset="0"/>
                <a:ea typeface="Roboto" panose="02000000000000000000" pitchFamily="2" charset="0"/>
              </a:rPr>
            </a:br>
            <a:endParaRPr lang="en-US" dirty="0">
              <a:solidFill>
                <a:srgbClr val="F292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“Escape mentality”</a:t>
            </a:r>
          </a:p>
        </p:txBody>
      </p:sp>
    </p:spTree>
    <p:extLst>
      <p:ext uri="{BB962C8B-B14F-4D97-AF65-F5344CB8AC3E}">
        <p14:creationId xmlns:p14="http://schemas.microsoft.com/office/powerpoint/2010/main" val="626113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123090"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9836626"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33598" y="2463663"/>
            <a:ext cx="1156606" cy="4386792"/>
          </a:xfrm>
          <a:prstGeom prst="rect">
            <a:avLst/>
          </a:prstGeom>
        </p:spPr>
      </p:pic>
      <p:sp>
        <p:nvSpPr>
          <p:cNvPr id="7" name="!!Phase 4">
            <a:extLst>
              <a:ext uri="{FF2B5EF4-FFF2-40B4-BE49-F238E27FC236}">
                <a16:creationId xmlns:a16="http://schemas.microsoft.com/office/drawing/2014/main" id="{1C331B08-BB94-1018-5570-55A900E4980C}"/>
              </a:ext>
            </a:extLst>
          </p:cNvPr>
          <p:cNvSpPr txBox="1"/>
          <p:nvPr/>
        </p:nvSpPr>
        <p:spPr>
          <a:xfrm>
            <a:off x="8582135"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6" y="1791028"/>
            <a:ext cx="1334020"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6"/>
          <a:stretch>
            <a:fillRect/>
          </a:stretch>
        </p:blipFill>
        <p:spPr>
          <a:xfrm>
            <a:off x="7414" y="1667256"/>
            <a:ext cx="2298151" cy="3581400"/>
          </a:xfrm>
          <a:prstGeom prst="rect">
            <a:avLst/>
          </a:prstGeom>
        </p:spPr>
      </p:pic>
      <p:pic>
        <p:nvPicPr>
          <p:cNvPr id="26" name="!!North">
            <a:extLst>
              <a:ext uri="{FF2B5EF4-FFF2-40B4-BE49-F238E27FC236}">
                <a16:creationId xmlns:a16="http://schemas.microsoft.com/office/drawing/2014/main" id="{F9C7263F-5F48-6C02-F5B7-5C637FAAF2AD}"/>
              </a:ext>
            </a:extLst>
          </p:cNvPr>
          <p:cNvPicPr>
            <a:picLocks noChangeAspect="1"/>
          </p:cNvPicPr>
          <p:nvPr/>
        </p:nvPicPr>
        <p:blipFill>
          <a:blip r:embed="rId7"/>
          <a:stretch>
            <a:fillRect/>
          </a:stretch>
        </p:blipFill>
        <p:spPr>
          <a:xfrm>
            <a:off x="12284675" y="2144971"/>
            <a:ext cx="2956306" cy="4359085"/>
          </a:xfrm>
          <a:prstGeom prst="rect">
            <a:avLst/>
          </a:prstGeom>
        </p:spPr>
      </p:pic>
      <p:sp>
        <p:nvSpPr>
          <p:cNvPr id="25" name="!!Freudenberger">
            <a:extLst>
              <a:ext uri="{FF2B5EF4-FFF2-40B4-BE49-F238E27FC236}">
                <a16:creationId xmlns:a16="http://schemas.microsoft.com/office/drawing/2014/main" id="{36A70B88-F486-989F-865A-9AA15FCAB311}"/>
              </a:ext>
            </a:extLst>
          </p:cNvPr>
          <p:cNvSpPr txBox="1"/>
          <p:nvPr/>
        </p:nvSpPr>
        <p:spPr>
          <a:xfrm>
            <a:off x="1220249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8"/>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9" name="!!Callout line">
            <a:extLst>
              <a:ext uri="{FF2B5EF4-FFF2-40B4-BE49-F238E27FC236}">
                <a16:creationId xmlns:a16="http://schemas.microsoft.com/office/drawing/2014/main" id="{76069EBC-0406-9389-ADA1-2BD85EA736AC}"/>
              </a:ext>
            </a:extLst>
          </p:cNvPr>
          <p:cNvCxnSpPr>
            <a:cxnSpLocks/>
          </p:cNvCxnSpPr>
          <p:nvPr/>
        </p:nvCxnSpPr>
        <p:spPr>
          <a:xfrm>
            <a:off x="9711559" y="1667256"/>
            <a:ext cx="575671" cy="2000854"/>
          </a:xfrm>
          <a:prstGeom prst="line">
            <a:avLst/>
          </a:prstGeom>
          <a:ln w="25400">
            <a:solidFill>
              <a:srgbClr val="E95024"/>
            </a:solidFill>
          </a:ln>
        </p:spPr>
        <p:style>
          <a:lnRef idx="1">
            <a:schemeClr val="accent1"/>
          </a:lnRef>
          <a:fillRef idx="0">
            <a:schemeClr val="accent1"/>
          </a:fillRef>
          <a:effectRef idx="0">
            <a:schemeClr val="accent1"/>
          </a:effectRef>
          <a:fontRef idx="minor">
            <a:schemeClr val="tx1"/>
          </a:fontRef>
        </p:style>
      </p:cxnSp>
      <p:sp>
        <p:nvSpPr>
          <p:cNvPr id="15" name="!!Callout">
            <a:extLst>
              <a:ext uri="{FF2B5EF4-FFF2-40B4-BE49-F238E27FC236}">
                <a16:creationId xmlns:a16="http://schemas.microsoft.com/office/drawing/2014/main" id="{9A9B1F59-E4AB-34A8-B613-5BAEC5D49475}"/>
              </a:ext>
            </a:extLst>
          </p:cNvPr>
          <p:cNvSpPr txBox="1"/>
          <p:nvPr/>
        </p:nvSpPr>
        <p:spPr>
          <a:xfrm>
            <a:off x="8334454" y="699206"/>
            <a:ext cx="3437132" cy="923330"/>
          </a:xfrm>
          <a:prstGeom prst="rect">
            <a:avLst/>
          </a:prstGeom>
          <a:solidFill>
            <a:schemeClr val="bg1"/>
          </a:solidFill>
          <a:ln w="28575">
            <a:solidFill>
              <a:srgbClr val="E95024"/>
            </a:solidFill>
          </a:ln>
        </p:spPr>
        <p:txBody>
          <a:bodyPr wrap="square" rtlCol="0">
            <a:spAutoFit/>
          </a:bodyPr>
          <a:lstStyle/>
          <a:p>
            <a:r>
              <a:rPr lang="en-US" dirty="0">
                <a:solidFill>
                  <a:srgbClr val="E95024"/>
                </a:solidFill>
                <a:latin typeface="Roboto" panose="02000000000000000000" pitchFamily="2" charset="0"/>
                <a:ea typeface="Roboto" panose="02000000000000000000" pitchFamily="2" charset="0"/>
              </a:rPr>
              <a:t>Burnout transitions into significant and persistent physical or emotional problems</a:t>
            </a:r>
          </a:p>
        </p:txBody>
      </p:sp>
    </p:spTree>
    <p:extLst>
      <p:ext uri="{BB962C8B-B14F-4D97-AF65-F5344CB8AC3E}">
        <p14:creationId xmlns:p14="http://schemas.microsoft.com/office/powerpoint/2010/main" val="11052635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47219"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4392284"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93750"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309684"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2580856" y="1949185"/>
            <a:ext cx="885433"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endParaRPr lang="en-US" sz="2000" dirty="0">
              <a:solidFill>
                <a:srgbClr val="C00000"/>
              </a:solidFill>
              <a:latin typeface="Segoe Print" panose="02000600000000000000" pitchFamily="2" charset="0"/>
            </a:endParaRP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73197" y="2463663"/>
            <a:ext cx="1156606" cy="4386792"/>
          </a:xfrm>
          <a:prstGeom prst="rect">
            <a:avLst/>
          </a:prstGeom>
        </p:spPr>
      </p:pic>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6"/>
          <a:stretch>
            <a:fillRect/>
          </a:stretch>
        </p:blipFill>
        <p:spPr>
          <a:xfrm>
            <a:off x="-2346897" y="1667256"/>
            <a:ext cx="2298151" cy="3581400"/>
          </a:xfrm>
          <a:prstGeom prst="rect">
            <a:avLst/>
          </a:prstGeom>
        </p:spPr>
      </p:pic>
      <p:pic>
        <p:nvPicPr>
          <p:cNvPr id="9" name="!!MBI">
            <a:extLst>
              <a:ext uri="{FF2B5EF4-FFF2-40B4-BE49-F238E27FC236}">
                <a16:creationId xmlns:a16="http://schemas.microsoft.com/office/drawing/2014/main" id="{FCF21EAE-1332-1446-58D9-A235ABF2C8D7}"/>
              </a:ext>
            </a:extLst>
          </p:cNvPr>
          <p:cNvPicPr>
            <a:picLocks noChangeAspect="1"/>
          </p:cNvPicPr>
          <p:nvPr/>
        </p:nvPicPr>
        <p:blipFill>
          <a:blip r:embed="rId7"/>
          <a:stretch>
            <a:fillRect/>
          </a:stretch>
        </p:blipFill>
        <p:spPr>
          <a:xfrm>
            <a:off x="4191001" y="11044590"/>
            <a:ext cx="3859135" cy="4978400"/>
          </a:xfrm>
          <a:prstGeom prst="rect">
            <a:avLst/>
          </a:prstGeom>
        </p:spPr>
      </p:pic>
      <p:sp>
        <p:nvSpPr>
          <p:cNvPr id="15" name="!!MBI Title">
            <a:extLst>
              <a:ext uri="{FF2B5EF4-FFF2-40B4-BE49-F238E27FC236}">
                <a16:creationId xmlns:a16="http://schemas.microsoft.com/office/drawing/2014/main" id="{C2DD3E09-4DC1-3D53-B73D-E16F9DEF5B3A}"/>
              </a:ext>
            </a:extLst>
          </p:cNvPr>
          <p:cNvSpPr txBox="1"/>
          <p:nvPr/>
        </p:nvSpPr>
        <p:spPr>
          <a:xfrm>
            <a:off x="3347129" y="685435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pic>
        <p:nvPicPr>
          <p:cNvPr id="2" name="!!North">
            <a:extLst>
              <a:ext uri="{FF2B5EF4-FFF2-40B4-BE49-F238E27FC236}">
                <a16:creationId xmlns:a16="http://schemas.microsoft.com/office/drawing/2014/main" id="{C746264B-76F6-BBAA-C5C1-202E543BFEEA}"/>
              </a:ext>
            </a:extLst>
          </p:cNvPr>
          <p:cNvPicPr>
            <a:picLocks noChangeAspect="1"/>
          </p:cNvPicPr>
          <p:nvPr/>
        </p:nvPicPr>
        <p:blipFill>
          <a:blip r:embed="rId8"/>
          <a:stretch>
            <a:fillRect/>
          </a:stretch>
        </p:blipFill>
        <p:spPr>
          <a:xfrm>
            <a:off x="7807280" y="2144971"/>
            <a:ext cx="2956306" cy="4359085"/>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9"/>
          <a:stretch>
            <a:fillRect/>
          </a:stretch>
        </p:blipFill>
        <p:spPr>
          <a:xfrm>
            <a:off x="7875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0435"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289565"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4" name="!!Freudenberger">
            <a:extLst>
              <a:ext uri="{FF2B5EF4-FFF2-40B4-BE49-F238E27FC236}">
                <a16:creationId xmlns:a16="http://schemas.microsoft.com/office/drawing/2014/main" id="{3F92DA15-9940-792A-C605-9E383608453B}"/>
              </a:ext>
            </a:extLst>
          </p:cNvPr>
          <p:cNvSpPr txBox="1"/>
          <p:nvPr/>
        </p:nvSpPr>
        <p:spPr>
          <a:xfrm>
            <a:off x="6096000"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12 stages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7" name="!!Pie">
            <a:extLst>
              <a:ext uri="{FF2B5EF4-FFF2-40B4-BE49-F238E27FC236}">
                <a16:creationId xmlns:a16="http://schemas.microsoft.com/office/drawing/2014/main" id="{0A711136-15EA-CC8F-18D2-A813E63A77E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28555" y="1944916"/>
            <a:ext cx="5323269" cy="4623920"/>
          </a:xfrm>
          <a:prstGeom prst="rect">
            <a:avLst/>
          </a:prstGeom>
          <a:solidFill>
            <a:schemeClr val="bg2"/>
          </a:solidFill>
        </p:spPr>
      </p:pic>
    </p:spTree>
    <p:extLst>
      <p:ext uri="{BB962C8B-B14F-4D97-AF65-F5344CB8AC3E}">
        <p14:creationId xmlns:p14="http://schemas.microsoft.com/office/powerpoint/2010/main" val="42731852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Exhaust">
            <a:extLst>
              <a:ext uri="{FF2B5EF4-FFF2-40B4-BE49-F238E27FC236}">
                <a16:creationId xmlns:a16="http://schemas.microsoft.com/office/drawing/2014/main" id="{C199015B-1D47-EA69-ECA9-5173CE74A14E}"/>
              </a:ext>
            </a:extLst>
          </p:cNvPr>
          <p:cNvPicPr>
            <a:picLocks noChangeAspect="1" noChangeArrowheads="1"/>
          </p:cNvPicPr>
          <p:nvPr/>
        </p:nvPicPr>
        <p:blipFill>
          <a:blip r:embed="rId2">
            <a:lum bright="70000" contrast="-70000"/>
            <a:alphaModFix amt="50000"/>
            <a:extLst>
              <a:ext uri="{28A0092B-C50C-407E-A947-70E740481C1C}">
                <a14:useLocalDpi xmlns:a14="http://schemas.microsoft.com/office/drawing/2010/main" val="0"/>
              </a:ext>
            </a:extLst>
          </a:blip>
          <a:srcRect/>
          <a:stretch/>
        </p:blipFill>
        <p:spPr bwMode="auto">
          <a:xfrm>
            <a:off x="1250314" y="7520080"/>
            <a:ext cx="2090422" cy="3175248"/>
          </a:xfrm>
          <a:prstGeom prst="rect">
            <a:avLst/>
          </a:prstGeom>
          <a:noFill/>
          <a:extLst>
            <a:ext uri="{909E8E84-426E-40DD-AFC4-6F175D3DCCD1}">
              <a14:hiddenFill xmlns:a14="http://schemas.microsoft.com/office/drawing/2010/main">
                <a:solidFill>
                  <a:srgbClr val="FFFFFF"/>
                </a:solidFill>
              </a14:hiddenFill>
            </a:ext>
          </a:extLst>
        </p:spPr>
      </p:pic>
      <p:pic>
        <p:nvPicPr>
          <p:cNvPr id="28" name="!!Cynic">
            <a:extLst>
              <a:ext uri="{FF2B5EF4-FFF2-40B4-BE49-F238E27FC236}">
                <a16:creationId xmlns:a16="http://schemas.microsoft.com/office/drawing/2014/main" id="{E259EF78-5555-1908-5CAE-DC673638D24F}"/>
              </a:ext>
            </a:extLst>
          </p:cNvPr>
          <p:cNvPicPr>
            <a:picLocks noChangeAspect="1" noChangeArrowheads="1"/>
          </p:cNvPicPr>
          <p:nvPr/>
        </p:nvPicPr>
        <p:blipFill>
          <a:blip r:embed="rId3">
            <a:alphaModFix amt="50000"/>
            <a:lum bright="70000" contrast="-70000"/>
            <a:extLst>
              <a:ext uri="{28A0092B-C50C-407E-A947-70E740481C1C}">
                <a14:useLocalDpi xmlns:a14="http://schemas.microsoft.com/office/drawing/2010/main" val="0"/>
              </a:ext>
            </a:extLst>
          </a:blip>
          <a:srcRect/>
          <a:stretch/>
        </p:blipFill>
        <p:spPr bwMode="auto">
          <a:xfrm>
            <a:off x="4567505" y="7610124"/>
            <a:ext cx="3039424" cy="3039424"/>
          </a:xfrm>
          <a:prstGeom prst="rect">
            <a:avLst/>
          </a:prstGeom>
          <a:noFill/>
          <a:extLst>
            <a:ext uri="{909E8E84-426E-40DD-AFC4-6F175D3DCCD1}">
              <a14:hiddenFill xmlns:a14="http://schemas.microsoft.com/office/drawing/2010/main">
                <a:solidFill>
                  <a:srgbClr val="FFFFFF"/>
                </a:solidFill>
              </a14:hiddenFill>
            </a:ext>
          </a:extLst>
        </p:spPr>
      </p:pic>
      <p:pic>
        <p:nvPicPr>
          <p:cNvPr id="29" name="!!Efficacy">
            <a:extLst>
              <a:ext uri="{FF2B5EF4-FFF2-40B4-BE49-F238E27FC236}">
                <a16:creationId xmlns:a16="http://schemas.microsoft.com/office/drawing/2014/main" id="{E515D167-E322-26AA-F7B3-9B8F4D310D3D}"/>
              </a:ext>
            </a:extLst>
          </p:cNvPr>
          <p:cNvPicPr>
            <a:picLocks noChangeAspect="1" noChangeArrowheads="1"/>
          </p:cNvPicPr>
          <p:nvPr/>
        </p:nvPicPr>
        <p:blipFill>
          <a:blip r:embed="rId4">
            <a:lum bright="70000" contrast="-70000"/>
            <a:alphaModFix amt="50000"/>
            <a:extLst>
              <a:ext uri="{28A0092B-C50C-407E-A947-70E740481C1C}">
                <a14:useLocalDpi xmlns:a14="http://schemas.microsoft.com/office/drawing/2010/main" val="0"/>
              </a:ext>
            </a:extLst>
          </a:blip>
          <a:srcRect/>
          <a:stretch/>
        </p:blipFill>
        <p:spPr bwMode="auto">
          <a:xfrm>
            <a:off x="8314949" y="747049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1BCAAD1A-3419-35D6-6DD9-8BCAA2A37228}"/>
              </a:ext>
            </a:extLst>
          </p:cNvPr>
          <p:cNvSpPr txBox="1"/>
          <p:nvPr/>
        </p:nvSpPr>
        <p:spPr>
          <a:xfrm>
            <a:off x="4851895" y="6858000"/>
            <a:ext cx="6095999" cy="830997"/>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a:t>
            </a:r>
            <a:br>
              <a:rPr lang="en-US" sz="2400" dirty="0">
                <a:solidFill>
                  <a:srgbClr val="2D3E50"/>
                </a:solidFill>
                <a:latin typeface="Roboto Light" panose="02000000000000000000" pitchFamily="2" charset="0"/>
                <a:ea typeface="Roboto Light" panose="02000000000000000000" pitchFamily="2" charset="0"/>
              </a:rPr>
            </a:br>
            <a:r>
              <a:rPr lang="en-US" sz="2400"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5056D9F3-33B2-81FB-2560-0DCC7F0541F5}"/>
              </a:ext>
            </a:extLst>
          </p:cNvPr>
          <p:cNvSpPr txBox="1"/>
          <p:nvPr/>
        </p:nvSpPr>
        <p:spPr>
          <a:xfrm>
            <a:off x="3047999" y="7149121"/>
            <a:ext cx="60959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24" name="!!MBI 1">
            <a:extLst>
              <a:ext uri="{FF2B5EF4-FFF2-40B4-BE49-F238E27FC236}">
                <a16:creationId xmlns:a16="http://schemas.microsoft.com/office/drawing/2014/main" id="{4E832000-B2F3-DC79-EC24-0B7812F69FFF}"/>
              </a:ext>
            </a:extLst>
          </p:cNvPr>
          <p:cNvSpPr txBox="1"/>
          <p:nvPr/>
        </p:nvSpPr>
        <p:spPr>
          <a:xfrm>
            <a:off x="1657350" y="6854561"/>
            <a:ext cx="60959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364675"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1619610"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518144"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702210"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3431038" y="1949185"/>
            <a:ext cx="885433"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endParaRPr lang="en-US" sz="2000" dirty="0">
              <a:solidFill>
                <a:srgbClr val="C00000"/>
              </a:solidFill>
              <a:latin typeface="Segoe Print" panose="02000600000000000000" pitchFamily="2" charset="0"/>
            </a:endParaRP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838697" y="2463663"/>
            <a:ext cx="1156606" cy="4386792"/>
          </a:xfrm>
          <a:prstGeom prst="rect">
            <a:avLst/>
          </a:prstGeom>
        </p:spPr>
      </p:pic>
      <p:pic>
        <p:nvPicPr>
          <p:cNvPr id="2" name="!!North">
            <a:extLst>
              <a:ext uri="{FF2B5EF4-FFF2-40B4-BE49-F238E27FC236}">
                <a16:creationId xmlns:a16="http://schemas.microsoft.com/office/drawing/2014/main" id="{C746264B-76F6-BBAA-C5C1-202E543BFEEA}"/>
              </a:ext>
            </a:extLst>
          </p:cNvPr>
          <p:cNvPicPr>
            <a:picLocks noChangeAspect="1"/>
          </p:cNvPicPr>
          <p:nvPr/>
        </p:nvPicPr>
        <p:blipFill>
          <a:blip r:embed="rId9"/>
          <a:stretch>
            <a:fillRect/>
          </a:stretch>
        </p:blipFill>
        <p:spPr>
          <a:xfrm>
            <a:off x="14071423" y="2144971"/>
            <a:ext cx="2956306" cy="4359085"/>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10"/>
          <a:stretch>
            <a:fillRect/>
          </a:stretch>
        </p:blipFill>
        <p:spPr>
          <a:xfrm>
            <a:off x="-5933139"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6032329"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5722329"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11"/>
          <a:stretch>
            <a:fillRect/>
          </a:stretch>
        </p:blipFill>
        <p:spPr>
          <a:xfrm>
            <a:off x="4191001" y="1879600"/>
            <a:ext cx="3859135" cy="4978400"/>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4" name="!!Freudenberger">
            <a:extLst>
              <a:ext uri="{FF2B5EF4-FFF2-40B4-BE49-F238E27FC236}">
                <a16:creationId xmlns:a16="http://schemas.microsoft.com/office/drawing/2014/main" id="{3F92DA15-9940-792A-C605-9E383608453B}"/>
              </a:ext>
            </a:extLst>
          </p:cNvPr>
          <p:cNvSpPr txBox="1"/>
          <p:nvPr/>
        </p:nvSpPr>
        <p:spPr>
          <a:xfrm>
            <a:off x="1236014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2"/>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7" name="!!Pie">
            <a:extLst>
              <a:ext uri="{FF2B5EF4-FFF2-40B4-BE49-F238E27FC236}">
                <a16:creationId xmlns:a16="http://schemas.microsoft.com/office/drawing/2014/main" id="{0A711136-15EA-CC8F-18D2-A813E63A77E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692698" y="1944916"/>
            <a:ext cx="5323269" cy="4623920"/>
          </a:xfrm>
          <a:prstGeom prst="rect">
            <a:avLst/>
          </a:prstGeom>
          <a:solidFill>
            <a:schemeClr val="bg2"/>
          </a:solidFill>
        </p:spPr>
      </p:pic>
    </p:spTree>
    <p:extLst>
      <p:ext uri="{BB962C8B-B14F-4D97-AF65-F5344CB8AC3E}">
        <p14:creationId xmlns:p14="http://schemas.microsoft.com/office/powerpoint/2010/main" val="4002372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3411473" y="1840251"/>
            <a:ext cx="5365571"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Feelings related to work, not symptoms</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6953250"/>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5"/>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a:off x="6094259" y="2240361"/>
            <a:ext cx="1741"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grpSp>
        <p:nvGrpSpPr>
          <p:cNvPr id="33" name="!!Cynic box">
            <a:extLst>
              <a:ext uri="{FF2B5EF4-FFF2-40B4-BE49-F238E27FC236}">
                <a16:creationId xmlns:a16="http://schemas.microsoft.com/office/drawing/2014/main" id="{2F709C58-5068-867E-019B-6E58DE840F69}"/>
              </a:ext>
            </a:extLst>
          </p:cNvPr>
          <p:cNvGrpSpPr/>
          <p:nvPr/>
        </p:nvGrpSpPr>
        <p:grpSpPr>
          <a:xfrm>
            <a:off x="4238493" y="6943725"/>
            <a:ext cx="3350128" cy="1695450"/>
            <a:chOff x="3491214" y="4700420"/>
            <a:chExt cx="3350128" cy="1695450"/>
          </a:xfrm>
        </p:grpSpPr>
        <p:sp>
          <p:nvSpPr>
            <p:cNvPr id="34" name="Rectangle 33">
              <a:extLst>
                <a:ext uri="{FF2B5EF4-FFF2-40B4-BE49-F238E27FC236}">
                  <a16:creationId xmlns:a16="http://schemas.microsoft.com/office/drawing/2014/main" id="{D23503A7-2A3C-0EE4-38FD-16B0D310F69F}"/>
                </a:ext>
              </a:extLst>
            </p:cNvPr>
            <p:cNvSpPr/>
            <p:nvPr/>
          </p:nvSpPr>
          <p:spPr>
            <a:xfrm>
              <a:off x="3491214" y="4700420"/>
              <a:ext cx="3350128"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Arrow: Left-Right 34">
              <a:extLst>
                <a:ext uri="{FF2B5EF4-FFF2-40B4-BE49-F238E27FC236}">
                  <a16:creationId xmlns:a16="http://schemas.microsoft.com/office/drawing/2014/main" id="{1156173E-D5DD-02FA-C7F8-A3247FF86C3E}"/>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5B13C315-D98E-B0EB-3B9D-C9382E01CEAD}"/>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37" name="TextBox 36">
              <a:extLst>
                <a:ext uri="{FF2B5EF4-FFF2-40B4-BE49-F238E27FC236}">
                  <a16:creationId xmlns:a16="http://schemas.microsoft.com/office/drawing/2014/main" id="{2C998606-7F8B-73A3-D140-1AA07971FCAF}"/>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spTree>
    <p:extLst>
      <p:ext uri="{BB962C8B-B14F-4D97-AF65-F5344CB8AC3E}">
        <p14:creationId xmlns:p14="http://schemas.microsoft.com/office/powerpoint/2010/main" val="2829971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89069"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on a spectrum</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5267325"/>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Cynic box">
            <a:extLst>
              <a:ext uri="{FF2B5EF4-FFF2-40B4-BE49-F238E27FC236}">
                <a16:creationId xmlns:a16="http://schemas.microsoft.com/office/drawing/2014/main" id="{FCC80D68-4278-7FA2-8FDB-2F8F3FD97F23}"/>
              </a:ext>
            </a:extLst>
          </p:cNvPr>
          <p:cNvGrpSpPr/>
          <p:nvPr/>
        </p:nvGrpSpPr>
        <p:grpSpPr>
          <a:xfrm>
            <a:off x="4238493" y="6962775"/>
            <a:ext cx="3543124" cy="1695450"/>
            <a:chOff x="3491214" y="4700420"/>
            <a:chExt cx="3543124" cy="1695450"/>
          </a:xfrm>
        </p:grpSpPr>
        <p:sp>
          <p:nvSpPr>
            <p:cNvPr id="29" name="Rectangle 28">
              <a:extLst>
                <a:ext uri="{FF2B5EF4-FFF2-40B4-BE49-F238E27FC236}">
                  <a16:creationId xmlns:a16="http://schemas.microsoft.com/office/drawing/2014/main" id="{96602B14-96EC-1786-FF8C-B581F90F0166}"/>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rrow: Left-Right 29">
              <a:extLst>
                <a:ext uri="{FF2B5EF4-FFF2-40B4-BE49-F238E27FC236}">
                  <a16:creationId xmlns:a16="http://schemas.microsoft.com/office/drawing/2014/main" id="{84F5FB27-951B-D447-0AB9-DDEAD1F4B827}"/>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8BBD7F3-56AA-2F92-6D13-475DE8153467}"/>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32" name="TextBox 31">
              <a:extLst>
                <a:ext uri="{FF2B5EF4-FFF2-40B4-BE49-F238E27FC236}">
                  <a16:creationId xmlns:a16="http://schemas.microsoft.com/office/drawing/2014/main" id="{22FC602F-A65A-8E44-DF71-17DE6A03F335}"/>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5"/>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flipH="1">
            <a:off x="6096000" y="2240361"/>
            <a:ext cx="608"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022627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89069"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on a spectrum</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5267325"/>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Cynic box">
            <a:extLst>
              <a:ext uri="{FF2B5EF4-FFF2-40B4-BE49-F238E27FC236}">
                <a16:creationId xmlns:a16="http://schemas.microsoft.com/office/drawing/2014/main" id="{0981EC38-5EBC-696C-E565-5A9FAD1628EA}"/>
              </a:ext>
            </a:extLst>
          </p:cNvPr>
          <p:cNvGrpSpPr/>
          <p:nvPr/>
        </p:nvGrpSpPr>
        <p:grpSpPr>
          <a:xfrm>
            <a:off x="4238493" y="5248275"/>
            <a:ext cx="3543124" cy="1695450"/>
            <a:chOff x="3491214" y="4700420"/>
            <a:chExt cx="3543124" cy="1695450"/>
          </a:xfrm>
        </p:grpSpPr>
        <p:sp>
          <p:nvSpPr>
            <p:cNvPr id="34" name="Rectangle 33">
              <a:extLst>
                <a:ext uri="{FF2B5EF4-FFF2-40B4-BE49-F238E27FC236}">
                  <a16:creationId xmlns:a16="http://schemas.microsoft.com/office/drawing/2014/main" id="{3F37726B-BE6A-4EDD-5CFA-1F97D0BDB214}"/>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Arrow: Left-Right 34">
              <a:extLst>
                <a:ext uri="{FF2B5EF4-FFF2-40B4-BE49-F238E27FC236}">
                  <a16:creationId xmlns:a16="http://schemas.microsoft.com/office/drawing/2014/main" id="{34B315E3-6DE6-88CD-CE60-13C38E9F449A}"/>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03A2408C-3D10-6A38-D8DF-F70047287594}"/>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37" name="TextBox 36">
              <a:extLst>
                <a:ext uri="{FF2B5EF4-FFF2-40B4-BE49-F238E27FC236}">
                  <a16:creationId xmlns:a16="http://schemas.microsoft.com/office/drawing/2014/main" id="{95E26BCF-5FAF-E054-737B-5DB3FEC6DA4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5"/>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flipH="1">
            <a:off x="6096000" y="2240361"/>
            <a:ext cx="608"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grpSp>
        <p:nvGrpSpPr>
          <p:cNvPr id="28" name="!!Efficacy box">
            <a:extLst>
              <a:ext uri="{FF2B5EF4-FFF2-40B4-BE49-F238E27FC236}">
                <a16:creationId xmlns:a16="http://schemas.microsoft.com/office/drawing/2014/main" id="{D69E549A-7441-37AB-E9D4-2806C895C691}"/>
              </a:ext>
            </a:extLst>
          </p:cNvPr>
          <p:cNvGrpSpPr/>
          <p:nvPr/>
        </p:nvGrpSpPr>
        <p:grpSpPr>
          <a:xfrm>
            <a:off x="8274244" y="6934200"/>
            <a:ext cx="3300345" cy="1695450"/>
            <a:chOff x="3540997" y="4700420"/>
            <a:chExt cx="3300345" cy="1695450"/>
          </a:xfrm>
        </p:grpSpPr>
        <p:sp>
          <p:nvSpPr>
            <p:cNvPr id="29" name="Rectangle 28">
              <a:extLst>
                <a:ext uri="{FF2B5EF4-FFF2-40B4-BE49-F238E27FC236}">
                  <a16:creationId xmlns:a16="http://schemas.microsoft.com/office/drawing/2014/main" id="{2A00FACE-C5D6-F434-6752-C20B1873EF54}"/>
                </a:ext>
              </a:extLst>
            </p:cNvPr>
            <p:cNvSpPr/>
            <p:nvPr/>
          </p:nvSpPr>
          <p:spPr>
            <a:xfrm>
              <a:off x="3540997" y="4700420"/>
              <a:ext cx="3300345"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rrow: Left-Right 29">
              <a:extLst>
                <a:ext uri="{FF2B5EF4-FFF2-40B4-BE49-F238E27FC236}">
                  <a16:creationId xmlns:a16="http://schemas.microsoft.com/office/drawing/2014/main" id="{659B253B-AA20-30CC-4632-4CD066ADCD24}"/>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527DB05-D51E-B503-A071-8377B7772307}"/>
                </a:ext>
              </a:extLst>
            </p:cNvPr>
            <p:cNvSpPr txBox="1"/>
            <p:nvPr/>
          </p:nvSpPr>
          <p:spPr>
            <a:xfrm>
              <a:off x="3738863"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I’m not good at my job</a:t>
              </a:r>
            </a:p>
          </p:txBody>
        </p:sp>
        <p:sp>
          <p:nvSpPr>
            <p:cNvPr id="32" name="TextBox 31">
              <a:extLst>
                <a:ext uri="{FF2B5EF4-FFF2-40B4-BE49-F238E27FC236}">
                  <a16:creationId xmlns:a16="http://schemas.microsoft.com/office/drawing/2014/main" id="{6C7E422A-01D8-10C7-9DC3-6B5249262AFD}"/>
                </a:ext>
              </a:extLst>
            </p:cNvPr>
            <p:cNvSpPr txBox="1"/>
            <p:nvPr/>
          </p:nvSpPr>
          <p:spPr>
            <a:xfrm>
              <a:off x="550899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 make a difference</a:t>
              </a:r>
            </a:p>
          </p:txBody>
        </p:sp>
      </p:grpSp>
    </p:spTree>
    <p:extLst>
      <p:ext uri="{BB962C8B-B14F-4D97-AF65-F5344CB8AC3E}">
        <p14:creationId xmlns:p14="http://schemas.microsoft.com/office/powerpoint/2010/main" val="89750435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89069"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on a spectrum</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5267325"/>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Cynic box">
            <a:extLst>
              <a:ext uri="{FF2B5EF4-FFF2-40B4-BE49-F238E27FC236}">
                <a16:creationId xmlns:a16="http://schemas.microsoft.com/office/drawing/2014/main" id="{63529857-EF11-BAEE-924D-94FE9797894E}"/>
              </a:ext>
            </a:extLst>
          </p:cNvPr>
          <p:cNvGrpSpPr/>
          <p:nvPr/>
        </p:nvGrpSpPr>
        <p:grpSpPr>
          <a:xfrm>
            <a:off x="4238493" y="5248275"/>
            <a:ext cx="3543124" cy="1695450"/>
            <a:chOff x="3491214" y="4700420"/>
            <a:chExt cx="3543124" cy="1695450"/>
          </a:xfrm>
        </p:grpSpPr>
        <p:sp>
          <p:nvSpPr>
            <p:cNvPr id="8" name="Rectangle 7">
              <a:extLst>
                <a:ext uri="{FF2B5EF4-FFF2-40B4-BE49-F238E27FC236}">
                  <a16:creationId xmlns:a16="http://schemas.microsoft.com/office/drawing/2014/main" id="{97A55630-E0B9-69FA-FB81-7AE8368D1C09}"/>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Left-Right 10">
              <a:extLst>
                <a:ext uri="{FF2B5EF4-FFF2-40B4-BE49-F238E27FC236}">
                  <a16:creationId xmlns:a16="http://schemas.microsoft.com/office/drawing/2014/main" id="{FD2F1A9D-69E6-8A10-C10D-99D919BDDA02}"/>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AC43BCB-748D-9AF9-BF6A-DE1C6EC923E8}"/>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13" name="TextBox 12">
              <a:extLst>
                <a:ext uri="{FF2B5EF4-FFF2-40B4-BE49-F238E27FC236}">
                  <a16:creationId xmlns:a16="http://schemas.microsoft.com/office/drawing/2014/main" id="{2566972B-6C4B-4B98-CF31-225750C76D39}"/>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Efficacy box">
            <a:extLst>
              <a:ext uri="{FF2B5EF4-FFF2-40B4-BE49-F238E27FC236}">
                <a16:creationId xmlns:a16="http://schemas.microsoft.com/office/drawing/2014/main" id="{4D466ED2-A0C0-1924-BB5E-BDF9E5B6B392}"/>
              </a:ext>
            </a:extLst>
          </p:cNvPr>
          <p:cNvGrpSpPr/>
          <p:nvPr/>
        </p:nvGrpSpPr>
        <p:grpSpPr>
          <a:xfrm>
            <a:off x="8274244" y="5248275"/>
            <a:ext cx="3300345" cy="1695450"/>
            <a:chOff x="3540997" y="4700420"/>
            <a:chExt cx="3300345" cy="1695450"/>
          </a:xfrm>
        </p:grpSpPr>
        <p:sp>
          <p:nvSpPr>
            <p:cNvPr id="34" name="Rectangle 33">
              <a:extLst>
                <a:ext uri="{FF2B5EF4-FFF2-40B4-BE49-F238E27FC236}">
                  <a16:creationId xmlns:a16="http://schemas.microsoft.com/office/drawing/2014/main" id="{231872CF-6C28-3E0A-A06D-19B53211DB73}"/>
                </a:ext>
              </a:extLst>
            </p:cNvPr>
            <p:cNvSpPr/>
            <p:nvPr/>
          </p:nvSpPr>
          <p:spPr>
            <a:xfrm>
              <a:off x="3540997" y="4700420"/>
              <a:ext cx="3300345"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Arrow: Left-Right 34">
              <a:extLst>
                <a:ext uri="{FF2B5EF4-FFF2-40B4-BE49-F238E27FC236}">
                  <a16:creationId xmlns:a16="http://schemas.microsoft.com/office/drawing/2014/main" id="{581001CA-40F7-B4D0-4453-23C759001906}"/>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18E9A136-055C-2970-8933-A9488FA30BA3}"/>
                </a:ext>
              </a:extLst>
            </p:cNvPr>
            <p:cNvSpPr txBox="1"/>
            <p:nvPr/>
          </p:nvSpPr>
          <p:spPr>
            <a:xfrm>
              <a:off x="3738863"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I’m not good at my job</a:t>
              </a:r>
            </a:p>
          </p:txBody>
        </p:sp>
        <p:sp>
          <p:nvSpPr>
            <p:cNvPr id="37" name="TextBox 36">
              <a:extLst>
                <a:ext uri="{FF2B5EF4-FFF2-40B4-BE49-F238E27FC236}">
                  <a16:creationId xmlns:a16="http://schemas.microsoft.com/office/drawing/2014/main" id="{A445EA48-22E6-6813-D83D-74DF4262EBD2}"/>
                </a:ext>
              </a:extLst>
            </p:cNvPr>
            <p:cNvSpPr txBox="1"/>
            <p:nvPr/>
          </p:nvSpPr>
          <p:spPr>
            <a:xfrm>
              <a:off x="550899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 make a difference</a:t>
              </a:r>
            </a:p>
          </p:txBody>
        </p:sp>
      </p:grpSp>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5"/>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flipH="1">
            <a:off x="6096000" y="2240361"/>
            <a:ext cx="608"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401793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Veng">
            <a:extLst>
              <a:ext uri="{FF2B5EF4-FFF2-40B4-BE49-F238E27FC236}">
                <a16:creationId xmlns:a16="http://schemas.microsoft.com/office/drawing/2014/main" id="{C12D38E3-0FD5-135B-1878-82C451B9C501}"/>
              </a:ext>
            </a:extLst>
          </p:cNvPr>
          <p:cNvPicPr>
            <a:picLocks noChangeAspect="1"/>
          </p:cNvPicPr>
          <p:nvPr/>
        </p:nvPicPr>
        <p:blipFill>
          <a:blip r:embed="rId2"/>
          <a:stretch>
            <a:fillRect/>
          </a:stretch>
        </p:blipFill>
        <p:spPr>
          <a:xfrm>
            <a:off x="9032455" y="1773073"/>
            <a:ext cx="2298151" cy="3581400"/>
          </a:xfrm>
          <a:prstGeom prst="rect">
            <a:avLst/>
          </a:prstGeom>
        </p:spPr>
      </p:pic>
      <p:pic>
        <p:nvPicPr>
          <p:cNvPr id="38" name="Picture 37">
            <a:extLst>
              <a:ext uri="{FF2B5EF4-FFF2-40B4-BE49-F238E27FC236}">
                <a16:creationId xmlns:a16="http://schemas.microsoft.com/office/drawing/2014/main" id="{6D41B690-FC2C-CCC2-10C6-3180B99AF699}"/>
              </a:ext>
            </a:extLst>
          </p:cNvPr>
          <p:cNvPicPr>
            <a:picLocks noChangeAspect="1"/>
          </p:cNvPicPr>
          <p:nvPr/>
        </p:nvPicPr>
        <p:blipFill>
          <a:blip r:embed="rId3"/>
          <a:stretch>
            <a:fillRect/>
          </a:stretch>
        </p:blipFill>
        <p:spPr>
          <a:xfrm>
            <a:off x="8642570" y="4545267"/>
            <a:ext cx="2972083" cy="2214672"/>
          </a:xfrm>
          <a:prstGeom prst="rect">
            <a:avLst/>
          </a:prstGeom>
        </p:spPr>
      </p:pic>
      <p:pic>
        <p:nvPicPr>
          <p:cNvPr id="39" name="!!North">
            <a:extLst>
              <a:ext uri="{FF2B5EF4-FFF2-40B4-BE49-F238E27FC236}">
                <a16:creationId xmlns:a16="http://schemas.microsoft.com/office/drawing/2014/main" id="{FA4613BD-0D74-32D4-BF16-AE23C62D7751}"/>
              </a:ext>
            </a:extLst>
          </p:cNvPr>
          <p:cNvPicPr>
            <a:picLocks noChangeAspect="1"/>
          </p:cNvPicPr>
          <p:nvPr/>
        </p:nvPicPr>
        <p:blipFill>
          <a:blip r:embed="rId4"/>
          <a:stretch>
            <a:fillRect/>
          </a:stretch>
        </p:blipFill>
        <p:spPr>
          <a:xfrm>
            <a:off x="4885678" y="1792182"/>
            <a:ext cx="2428885" cy="3581400"/>
          </a:xfrm>
          <a:prstGeom prst="rect">
            <a:avLst/>
          </a:prstGeom>
        </p:spPr>
      </p:pic>
      <p:pic>
        <p:nvPicPr>
          <p:cNvPr id="40" name="!!Pie">
            <a:extLst>
              <a:ext uri="{FF2B5EF4-FFF2-40B4-BE49-F238E27FC236}">
                <a16:creationId xmlns:a16="http://schemas.microsoft.com/office/drawing/2014/main" id="{F28D9C2D-8365-C0A2-1BA4-94AF2F1968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4562256" y="4199437"/>
            <a:ext cx="3067487" cy="2659706"/>
          </a:xfrm>
          <a:prstGeom prst="rect">
            <a:avLst/>
          </a:prstGeom>
          <a:noFill/>
        </p:spPr>
      </p:pic>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6">
            <a:lum bright="70000" contrast="-70000"/>
            <a:alphaModFix amt="30000"/>
            <a:extLst>
              <a:ext uri="{28A0092B-C50C-407E-A947-70E740481C1C}">
                <a14:useLocalDpi xmlns:a14="http://schemas.microsoft.com/office/drawing/2010/main" val="0"/>
              </a:ext>
            </a:extLst>
          </a:blip>
          <a:srcRect/>
          <a:stretch/>
        </p:blipFill>
        <p:spPr bwMode="auto">
          <a:xfrm>
            <a:off x="-3626486"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5267325"/>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7">
            <a:lum bright="70000" contrast="-70000"/>
            <a:alphaModFix amt="30000"/>
            <a:extLst>
              <a:ext uri="{28A0092B-C50C-407E-A947-70E740481C1C}">
                <a14:useLocalDpi xmlns:a14="http://schemas.microsoft.com/office/drawing/2010/main" val="0"/>
              </a:ext>
            </a:extLst>
          </a:blip>
          <a:srcRect/>
          <a:stretch/>
        </p:blipFill>
        <p:spPr bwMode="auto">
          <a:xfrm>
            <a:off x="4567505" y="80063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Cynic box">
            <a:extLst>
              <a:ext uri="{FF2B5EF4-FFF2-40B4-BE49-F238E27FC236}">
                <a16:creationId xmlns:a16="http://schemas.microsoft.com/office/drawing/2014/main" id="{63529857-EF11-BAEE-924D-94FE9797894E}"/>
              </a:ext>
            </a:extLst>
          </p:cNvPr>
          <p:cNvGrpSpPr/>
          <p:nvPr/>
        </p:nvGrpSpPr>
        <p:grpSpPr>
          <a:xfrm>
            <a:off x="4238493" y="9705975"/>
            <a:ext cx="3543124" cy="1695450"/>
            <a:chOff x="3491214" y="4700420"/>
            <a:chExt cx="3543124" cy="1695450"/>
          </a:xfrm>
        </p:grpSpPr>
        <p:sp>
          <p:nvSpPr>
            <p:cNvPr id="8" name="Rectangle 7">
              <a:extLst>
                <a:ext uri="{FF2B5EF4-FFF2-40B4-BE49-F238E27FC236}">
                  <a16:creationId xmlns:a16="http://schemas.microsoft.com/office/drawing/2014/main" id="{97A55630-E0B9-69FA-FB81-7AE8368D1C09}"/>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Left-Right 10">
              <a:extLst>
                <a:ext uri="{FF2B5EF4-FFF2-40B4-BE49-F238E27FC236}">
                  <a16:creationId xmlns:a16="http://schemas.microsoft.com/office/drawing/2014/main" id="{FD2F1A9D-69E6-8A10-C10D-99D919BDDA02}"/>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AC43BCB-748D-9AF9-BF6A-DE1C6EC923E8}"/>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13" name="TextBox 12">
              <a:extLst>
                <a:ext uri="{FF2B5EF4-FFF2-40B4-BE49-F238E27FC236}">
                  <a16:creationId xmlns:a16="http://schemas.microsoft.com/office/drawing/2014/main" id="{2566972B-6C4B-4B98-CF31-225750C76D39}"/>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8">
            <a:alphaModFix amt="30000"/>
            <a:lum bright="70000" contrast="-70000"/>
            <a:extLst>
              <a:ext uri="{28A0092B-C50C-407E-A947-70E740481C1C}">
                <a14:useLocalDpi xmlns:a14="http://schemas.microsoft.com/office/drawing/2010/main" val="0"/>
              </a:ext>
            </a:extLst>
          </a:blip>
          <a:srcRect/>
          <a:stretch/>
        </p:blipFill>
        <p:spPr bwMode="auto">
          <a:xfrm>
            <a:off x="130774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Efficacy box">
            <a:extLst>
              <a:ext uri="{FF2B5EF4-FFF2-40B4-BE49-F238E27FC236}">
                <a16:creationId xmlns:a16="http://schemas.microsoft.com/office/drawing/2014/main" id="{4D466ED2-A0C0-1924-BB5E-BDF9E5B6B392}"/>
              </a:ext>
            </a:extLst>
          </p:cNvPr>
          <p:cNvGrpSpPr/>
          <p:nvPr/>
        </p:nvGrpSpPr>
        <p:grpSpPr>
          <a:xfrm>
            <a:off x="13131994" y="5248275"/>
            <a:ext cx="3300345" cy="1695450"/>
            <a:chOff x="3540997" y="4700420"/>
            <a:chExt cx="3300345" cy="1695450"/>
          </a:xfrm>
        </p:grpSpPr>
        <p:sp>
          <p:nvSpPr>
            <p:cNvPr id="34" name="Rectangle 33">
              <a:extLst>
                <a:ext uri="{FF2B5EF4-FFF2-40B4-BE49-F238E27FC236}">
                  <a16:creationId xmlns:a16="http://schemas.microsoft.com/office/drawing/2014/main" id="{231872CF-6C28-3E0A-A06D-19B53211DB73}"/>
                </a:ext>
              </a:extLst>
            </p:cNvPr>
            <p:cNvSpPr/>
            <p:nvPr/>
          </p:nvSpPr>
          <p:spPr>
            <a:xfrm>
              <a:off x="3540997" y="4700420"/>
              <a:ext cx="3300345"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Arrow: Left-Right 34">
              <a:extLst>
                <a:ext uri="{FF2B5EF4-FFF2-40B4-BE49-F238E27FC236}">
                  <a16:creationId xmlns:a16="http://schemas.microsoft.com/office/drawing/2014/main" id="{581001CA-40F7-B4D0-4453-23C759001906}"/>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18E9A136-055C-2970-8933-A9488FA30BA3}"/>
                </a:ext>
              </a:extLst>
            </p:cNvPr>
            <p:cNvSpPr txBox="1"/>
            <p:nvPr/>
          </p:nvSpPr>
          <p:spPr>
            <a:xfrm>
              <a:off x="3738863"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I’m not good at my job</a:t>
              </a:r>
            </a:p>
          </p:txBody>
        </p:sp>
        <p:sp>
          <p:nvSpPr>
            <p:cNvPr id="37" name="TextBox 36">
              <a:extLst>
                <a:ext uri="{FF2B5EF4-FFF2-40B4-BE49-F238E27FC236}">
                  <a16:creationId xmlns:a16="http://schemas.microsoft.com/office/drawing/2014/main" id="{A445EA48-22E6-6813-D83D-74DF4262EBD2}"/>
                </a:ext>
              </a:extLst>
            </p:cNvPr>
            <p:cNvSpPr txBox="1"/>
            <p:nvPr/>
          </p:nvSpPr>
          <p:spPr>
            <a:xfrm>
              <a:off x="550899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 make a difference</a:t>
              </a:r>
            </a:p>
          </p:txBody>
        </p:sp>
      </p:grpSp>
      <p:pic>
        <p:nvPicPr>
          <p:cNvPr id="4" name="!!MBI Circle">
            <a:extLst>
              <a:ext uri="{FF2B5EF4-FFF2-40B4-BE49-F238E27FC236}">
                <a16:creationId xmlns:a16="http://schemas.microsoft.com/office/drawing/2014/main" id="{19E4C6C3-8B13-1D26-EA01-7FF021111CC9}"/>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835026" y="2254693"/>
            <a:ext cx="854131" cy="1077084"/>
          </a:xfrm>
          <a:prstGeom prst="rect">
            <a:avLst/>
          </a:prstGeom>
        </p:spPr>
      </p:pic>
      <p:pic>
        <p:nvPicPr>
          <p:cNvPr id="5" name="!!AWS Circle">
            <a:extLst>
              <a:ext uri="{FF2B5EF4-FFF2-40B4-BE49-F238E27FC236}">
                <a16:creationId xmlns:a16="http://schemas.microsoft.com/office/drawing/2014/main" id="{A521B941-C5F1-4CC2-E0CB-677BA33F979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835025" y="3130489"/>
            <a:ext cx="854131" cy="1077085"/>
          </a:xfrm>
          <a:prstGeom prst="rect">
            <a:avLst/>
          </a:prstGeom>
        </p:spPr>
      </p:pic>
      <p:sp>
        <p:nvSpPr>
          <p:cNvPr id="18" name="!!MBI 3">
            <a:extLst>
              <a:ext uri="{FF2B5EF4-FFF2-40B4-BE49-F238E27FC236}">
                <a16:creationId xmlns:a16="http://schemas.microsoft.com/office/drawing/2014/main" id="{A2889347-D726-5E23-9394-2D9173B72C96}"/>
              </a:ext>
            </a:extLst>
          </p:cNvPr>
          <p:cNvSpPr txBox="1"/>
          <p:nvPr/>
        </p:nvSpPr>
        <p:spPr>
          <a:xfrm>
            <a:off x="12230100" y="2344325"/>
            <a:ext cx="4724400" cy="830997"/>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a:t>
            </a:r>
            <a:br>
              <a:rPr lang="en-US" sz="2400" dirty="0">
                <a:solidFill>
                  <a:srgbClr val="2D3E50"/>
                </a:solidFill>
                <a:latin typeface="Roboto Light" panose="02000000000000000000" pitchFamily="2" charset="0"/>
                <a:ea typeface="Roboto Light" panose="02000000000000000000" pitchFamily="2" charset="0"/>
              </a:rPr>
            </a:br>
            <a:r>
              <a:rPr lang="en-US" sz="2400"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6974148"/>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4879411" y="2534825"/>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11"/>
          <a:stretch>
            <a:fillRect/>
          </a:stretch>
        </p:blipFill>
        <p:spPr>
          <a:xfrm>
            <a:off x="867774" y="1773073"/>
            <a:ext cx="2791497" cy="360111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3 models of burnout</a:t>
            </a:r>
          </a:p>
        </p:txBody>
      </p:sp>
      <p:sp>
        <p:nvSpPr>
          <p:cNvPr id="41" name="Rectangle 40">
            <a:extLst>
              <a:ext uri="{FF2B5EF4-FFF2-40B4-BE49-F238E27FC236}">
                <a16:creationId xmlns:a16="http://schemas.microsoft.com/office/drawing/2014/main" id="{E22AB3B0-DC0A-CF95-B730-3E2C6565D9F5}"/>
              </a:ext>
            </a:extLst>
          </p:cNvPr>
          <p:cNvSpPr/>
          <p:nvPr/>
        </p:nvSpPr>
        <p:spPr>
          <a:xfrm>
            <a:off x="5377163" y="3177308"/>
            <a:ext cx="5245100"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d text">
            <a:extLst>
              <a:ext uri="{FF2B5EF4-FFF2-40B4-BE49-F238E27FC236}">
                <a16:creationId xmlns:a16="http://schemas.microsoft.com/office/drawing/2014/main" id="{B7EFF734-11B8-1D6A-265D-7F6C7880E800}"/>
              </a:ext>
            </a:extLst>
          </p:cNvPr>
          <p:cNvSpPr txBox="1"/>
          <p:nvPr/>
        </p:nvSpPr>
        <p:spPr>
          <a:xfrm>
            <a:off x="5504163" y="343130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Progressively worsening symptoms</a:t>
            </a:r>
          </a:p>
        </p:txBody>
      </p:sp>
      <p:sp>
        <p:nvSpPr>
          <p:cNvPr id="43" name="Rectangle 42">
            <a:extLst>
              <a:ext uri="{FF2B5EF4-FFF2-40B4-BE49-F238E27FC236}">
                <a16:creationId xmlns:a16="http://schemas.microsoft.com/office/drawing/2014/main" id="{E22FB9F8-A91B-3500-8CED-523C8887B98C}"/>
              </a:ext>
            </a:extLst>
          </p:cNvPr>
          <p:cNvSpPr/>
          <p:nvPr/>
        </p:nvSpPr>
        <p:spPr>
          <a:xfrm>
            <a:off x="431800" y="3177308"/>
            <a:ext cx="3806693"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d text 2">
            <a:extLst>
              <a:ext uri="{FF2B5EF4-FFF2-40B4-BE49-F238E27FC236}">
                <a16:creationId xmlns:a16="http://schemas.microsoft.com/office/drawing/2014/main" id="{4F58B36D-C25D-64ED-88AD-70D5B3654BFB}"/>
              </a:ext>
            </a:extLst>
          </p:cNvPr>
          <p:cNvSpPr txBox="1"/>
          <p:nvPr/>
        </p:nvSpPr>
        <p:spPr>
          <a:xfrm>
            <a:off x="546100" y="3431308"/>
            <a:ext cx="3931569"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3 separate feelings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2"/>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17344162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2"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fill="hold"/>
                                        <p:tgtEl>
                                          <p:spTgt spid="32"/>
                                        </p:tgtEl>
                                        <p:attrNameLst>
                                          <p:attrName>ppt_x</p:attrName>
                                        </p:attrNameLst>
                                      </p:cBhvr>
                                      <p:tavLst>
                                        <p:tav tm="0">
                                          <p:val>
                                            <p:strVal val="1+#ppt_w/2"/>
                                          </p:val>
                                        </p:tav>
                                        <p:tav tm="100000">
                                          <p:val>
                                            <p:strVal val="#ppt_x"/>
                                          </p:val>
                                        </p:tav>
                                      </p:tavLst>
                                    </p:anim>
                                    <p:anim calcmode="lin" valueType="num">
                                      <p:cBhvr additive="base">
                                        <p:cTn id="17" dur="500" fill="hold"/>
                                        <p:tgtEl>
                                          <p:spTgt spid="32"/>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38"/>
                                        </p:tgtEl>
                                        <p:attrNameLst>
                                          <p:attrName>style.visibility</p:attrName>
                                        </p:attrNameLst>
                                      </p:cBhvr>
                                      <p:to>
                                        <p:strVal val="visible"/>
                                      </p:to>
                                    </p:set>
                                    <p:anim calcmode="lin" valueType="num">
                                      <p:cBhvr additive="base">
                                        <p:cTn id="20" dur="500" fill="hold"/>
                                        <p:tgtEl>
                                          <p:spTgt spid="38"/>
                                        </p:tgtEl>
                                        <p:attrNameLst>
                                          <p:attrName>ppt_x</p:attrName>
                                        </p:attrNameLst>
                                      </p:cBhvr>
                                      <p:tavLst>
                                        <p:tav tm="0">
                                          <p:val>
                                            <p:strVal val="1+#ppt_w/2"/>
                                          </p:val>
                                        </p:tav>
                                        <p:tav tm="100000">
                                          <p:val>
                                            <p:strVal val="#ppt_x"/>
                                          </p:val>
                                        </p:tav>
                                      </p:tavLst>
                                    </p:anim>
                                    <p:anim calcmode="lin" valueType="num">
                                      <p:cBhvr additive="base">
                                        <p:cTn id="21"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500"/>
                                        <p:tgtEl>
                                          <p:spTgt spid="4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Veng">
            <a:extLst>
              <a:ext uri="{FF2B5EF4-FFF2-40B4-BE49-F238E27FC236}">
                <a16:creationId xmlns:a16="http://schemas.microsoft.com/office/drawing/2014/main" id="{C12D38E3-0FD5-135B-1878-82C451B9C501}"/>
              </a:ext>
            </a:extLst>
          </p:cNvPr>
          <p:cNvPicPr>
            <a:picLocks noChangeAspect="1"/>
          </p:cNvPicPr>
          <p:nvPr/>
        </p:nvPicPr>
        <p:blipFill>
          <a:blip r:embed="rId2"/>
          <a:stretch>
            <a:fillRect/>
          </a:stretch>
        </p:blipFill>
        <p:spPr>
          <a:xfrm>
            <a:off x="16421200" y="1773073"/>
            <a:ext cx="2298151" cy="3581400"/>
          </a:xfrm>
          <a:prstGeom prst="rect">
            <a:avLst/>
          </a:prstGeom>
        </p:spPr>
      </p:pic>
      <p:pic>
        <p:nvPicPr>
          <p:cNvPr id="38" name="Picture 37">
            <a:extLst>
              <a:ext uri="{FF2B5EF4-FFF2-40B4-BE49-F238E27FC236}">
                <a16:creationId xmlns:a16="http://schemas.microsoft.com/office/drawing/2014/main" id="{6D41B690-FC2C-CCC2-10C6-3180B99AF699}"/>
              </a:ext>
            </a:extLst>
          </p:cNvPr>
          <p:cNvPicPr>
            <a:picLocks noChangeAspect="1"/>
          </p:cNvPicPr>
          <p:nvPr/>
        </p:nvPicPr>
        <p:blipFill>
          <a:blip r:embed="rId3"/>
          <a:stretch>
            <a:fillRect/>
          </a:stretch>
        </p:blipFill>
        <p:spPr>
          <a:xfrm>
            <a:off x="16031315" y="4545267"/>
            <a:ext cx="2972083" cy="2214672"/>
          </a:xfrm>
          <a:prstGeom prst="rect">
            <a:avLst/>
          </a:prstGeom>
        </p:spPr>
      </p:pic>
      <p:pic>
        <p:nvPicPr>
          <p:cNvPr id="39" name="!!North">
            <a:extLst>
              <a:ext uri="{FF2B5EF4-FFF2-40B4-BE49-F238E27FC236}">
                <a16:creationId xmlns:a16="http://schemas.microsoft.com/office/drawing/2014/main" id="{FA4613BD-0D74-32D4-BF16-AE23C62D7751}"/>
              </a:ext>
            </a:extLst>
          </p:cNvPr>
          <p:cNvPicPr>
            <a:picLocks noChangeAspect="1"/>
          </p:cNvPicPr>
          <p:nvPr/>
        </p:nvPicPr>
        <p:blipFill>
          <a:blip r:embed="rId4"/>
          <a:stretch>
            <a:fillRect/>
          </a:stretch>
        </p:blipFill>
        <p:spPr>
          <a:xfrm>
            <a:off x="12326973" y="1792182"/>
            <a:ext cx="2428885" cy="3581400"/>
          </a:xfrm>
          <a:prstGeom prst="rect">
            <a:avLst/>
          </a:prstGeom>
        </p:spPr>
      </p:pic>
      <p:pic>
        <p:nvPicPr>
          <p:cNvPr id="40" name="!!Pie">
            <a:extLst>
              <a:ext uri="{FF2B5EF4-FFF2-40B4-BE49-F238E27FC236}">
                <a16:creationId xmlns:a16="http://schemas.microsoft.com/office/drawing/2014/main" id="{F28D9C2D-8365-C0A2-1BA4-94AF2F1968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12003551" y="4199437"/>
            <a:ext cx="3067487" cy="2659706"/>
          </a:xfrm>
          <a:prstGeom prst="rect">
            <a:avLst/>
          </a:prstGeom>
          <a:noFill/>
        </p:spPr>
      </p:pic>
      <p:grpSp>
        <p:nvGrpSpPr>
          <p:cNvPr id="14" name="!!Exhaust box">
            <a:extLst>
              <a:ext uri="{FF2B5EF4-FFF2-40B4-BE49-F238E27FC236}">
                <a16:creationId xmlns:a16="http://schemas.microsoft.com/office/drawing/2014/main" id="{0DBFFC55-85AE-8E68-7A89-A00092734136}"/>
              </a:ext>
            </a:extLst>
          </p:cNvPr>
          <p:cNvGrpSpPr/>
          <p:nvPr/>
        </p:nvGrpSpPr>
        <p:grpSpPr>
          <a:xfrm>
            <a:off x="1078337" y="7106632"/>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254877" y="1887102"/>
            <a:ext cx="1905277" cy="2402611"/>
          </a:xfrm>
          <a:prstGeom prst="rect">
            <a:avLst/>
          </a:prstGeom>
        </p:spPr>
      </p:pic>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020169"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8"/>
          <a:stretch>
            <a:fillRect/>
          </a:stretch>
        </p:blipFill>
        <p:spPr>
          <a:xfrm>
            <a:off x="4296297"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41" name="Rectangle 40">
            <a:extLst>
              <a:ext uri="{FF2B5EF4-FFF2-40B4-BE49-F238E27FC236}">
                <a16:creationId xmlns:a16="http://schemas.microsoft.com/office/drawing/2014/main" id="{E22AB3B0-DC0A-CF95-B730-3E2C6565D9F5}"/>
              </a:ext>
            </a:extLst>
          </p:cNvPr>
          <p:cNvSpPr/>
          <p:nvPr/>
        </p:nvSpPr>
        <p:spPr>
          <a:xfrm>
            <a:off x="12765908" y="3177308"/>
            <a:ext cx="5245100"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d text">
            <a:extLst>
              <a:ext uri="{FF2B5EF4-FFF2-40B4-BE49-F238E27FC236}">
                <a16:creationId xmlns:a16="http://schemas.microsoft.com/office/drawing/2014/main" id="{B7EFF734-11B8-1D6A-265D-7F6C7880E800}"/>
              </a:ext>
            </a:extLst>
          </p:cNvPr>
          <p:cNvSpPr txBox="1"/>
          <p:nvPr/>
        </p:nvSpPr>
        <p:spPr>
          <a:xfrm>
            <a:off x="12892908" y="343130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Progressively worsening symptoms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745844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EDD8AD1-2A30-35BC-267E-35AB685AEC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20386" y="2162869"/>
            <a:ext cx="4738114" cy="4738114"/>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5"/>
          <a:stretch>
            <a:fillRect/>
          </a:stretch>
        </p:blipFill>
        <p:spPr>
          <a:xfrm>
            <a:off x="12032493" y="6896100"/>
            <a:ext cx="1874007" cy="1409700"/>
          </a:xfrm>
          <a:prstGeom prst="rect">
            <a:avLst/>
          </a:prstGeom>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4" name="Picture 2">
            <a:extLst>
              <a:ext uri="{FF2B5EF4-FFF2-40B4-BE49-F238E27FC236}">
                <a16:creationId xmlns:a16="http://schemas.microsoft.com/office/drawing/2014/main" id="{778CE6BE-CF88-8B15-00C4-D39E94A67A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9706" y="6873240"/>
            <a:ext cx="1435344" cy="1196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6875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BI Question">
            <a:extLst>
              <a:ext uri="{FF2B5EF4-FFF2-40B4-BE49-F238E27FC236}">
                <a16:creationId xmlns:a16="http://schemas.microsoft.com/office/drawing/2014/main" id="{5B71AD1B-72B7-779F-F976-204BFA8682F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393037" y="9034497"/>
            <a:ext cx="6925963" cy="1713199"/>
          </a:xfrm>
          <a:prstGeom prst="rect">
            <a:avLst/>
          </a:prstGeom>
        </p:spPr>
      </p:pic>
      <p:sp>
        <p:nvSpPr>
          <p:cNvPr id="8" name="!!Exhaust red">
            <a:extLst>
              <a:ext uri="{FF2B5EF4-FFF2-40B4-BE49-F238E27FC236}">
                <a16:creationId xmlns:a16="http://schemas.microsoft.com/office/drawing/2014/main" id="{2E560F58-9642-C84F-471B-F6E178663BC6}"/>
              </a:ext>
            </a:extLst>
          </p:cNvPr>
          <p:cNvSpPr txBox="1"/>
          <p:nvPr/>
        </p:nvSpPr>
        <p:spPr>
          <a:xfrm>
            <a:off x="5462747" y="689255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sp>
        <p:nvSpPr>
          <p:cNvPr id="4" name="!!MBI Summary">
            <a:extLst>
              <a:ext uri="{FF2B5EF4-FFF2-40B4-BE49-F238E27FC236}">
                <a16:creationId xmlns:a16="http://schemas.microsoft.com/office/drawing/2014/main" id="{2283EE67-3B3A-15C0-2CA9-7C97C7E848BF}"/>
              </a:ext>
            </a:extLst>
          </p:cNvPr>
          <p:cNvSpPr txBox="1"/>
          <p:nvPr/>
        </p:nvSpPr>
        <p:spPr>
          <a:xfrm>
            <a:off x="-2" y="49467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a:t>
            </a:r>
          </a:p>
          <a:p>
            <a:pPr algn="ctr"/>
            <a:r>
              <a:rPr lang="en-US" sz="2400" dirty="0">
                <a:solidFill>
                  <a:srgbClr val="2D3E50"/>
                </a:solidFill>
                <a:latin typeface="Roboto" panose="02000000000000000000" pitchFamily="2" charset="0"/>
                <a:ea typeface="Roboto" panose="02000000000000000000" pitchFamily="2" charset="0"/>
              </a:rPr>
              <a:t>provide a burnout “score”</a:t>
            </a:r>
          </a:p>
        </p:txBody>
      </p:sp>
      <p:sp>
        <p:nvSpPr>
          <p:cNvPr id="2" name="!!MBI Sub">
            <a:extLst>
              <a:ext uri="{FF2B5EF4-FFF2-40B4-BE49-F238E27FC236}">
                <a16:creationId xmlns:a16="http://schemas.microsoft.com/office/drawing/2014/main" id="{2C284493-B104-E611-9825-37B772FA00D2}"/>
              </a:ext>
            </a:extLst>
          </p:cNvPr>
          <p:cNvSpPr txBox="1"/>
          <p:nvPr/>
        </p:nvSpPr>
        <p:spPr>
          <a:xfrm>
            <a:off x="0"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95360" y="1887101"/>
            <a:ext cx="1905277" cy="2402611"/>
          </a:xfrm>
          <a:prstGeom prst="rect">
            <a:avLst/>
          </a:prstGeom>
        </p:spPr>
      </p:pic>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91359"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5">
            <a:alphaModFix amt="0"/>
          </a:blip>
          <a:stretch>
            <a:fillRect/>
          </a:stretch>
        </p:blipFill>
        <p:spPr>
          <a:xfrm>
            <a:off x="4296297"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 name="Text 1">
            <a:extLst>
              <a:ext uri="{FF2B5EF4-FFF2-40B4-BE49-F238E27FC236}">
                <a16:creationId xmlns:a16="http://schemas.microsoft.com/office/drawing/2014/main" id="{984AB1BD-477B-0DF8-CBC8-FD445DBC69B1}"/>
              </a:ext>
            </a:extLst>
          </p:cNvPr>
          <p:cNvSpPr txBox="1"/>
          <p:nvPr/>
        </p:nvSpPr>
        <p:spPr>
          <a:xfrm>
            <a:off x="6095999" y="4368483"/>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5" name="Text 1">
            <a:extLst>
              <a:ext uri="{FF2B5EF4-FFF2-40B4-BE49-F238E27FC236}">
                <a16:creationId xmlns:a16="http://schemas.microsoft.com/office/drawing/2014/main" id="{5DAE453E-6166-971D-84C9-3827D4B41C7B}"/>
              </a:ext>
            </a:extLst>
          </p:cNvPr>
          <p:cNvSpPr txBox="1"/>
          <p:nvPr/>
        </p:nvSpPr>
        <p:spPr>
          <a:xfrm>
            <a:off x="6108187" y="49467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to mismatch w/ key aspects of job/role</a:t>
            </a:r>
          </a:p>
        </p:txBody>
      </p:sp>
    </p:spTree>
    <p:extLst>
      <p:ext uri="{BB962C8B-B14F-4D97-AF65-F5344CB8AC3E}">
        <p14:creationId xmlns:p14="http://schemas.microsoft.com/office/powerpoint/2010/main" val="3240797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Y Question">
            <a:extLst>
              <a:ext uri="{FF2B5EF4-FFF2-40B4-BE49-F238E27FC236}">
                <a16:creationId xmlns:a16="http://schemas.microsoft.com/office/drawing/2014/main" id="{65E1EBCF-1CF9-2304-F967-8FC6AE06FF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10337" y="8546245"/>
            <a:ext cx="6925963" cy="1713639"/>
          </a:xfrm>
          <a:prstGeom prst="rect">
            <a:avLst/>
          </a:prstGeom>
        </p:spPr>
      </p:pic>
      <p:sp>
        <p:nvSpPr>
          <p:cNvPr id="23" name="!!CY red">
            <a:extLst>
              <a:ext uri="{FF2B5EF4-FFF2-40B4-BE49-F238E27FC236}">
                <a16:creationId xmlns:a16="http://schemas.microsoft.com/office/drawing/2014/main" id="{D124D2CA-02C7-4725-04EE-E9014ECB9E10}"/>
              </a:ext>
            </a:extLst>
          </p:cNvPr>
          <p:cNvSpPr txBox="1"/>
          <p:nvPr/>
        </p:nvSpPr>
        <p:spPr>
          <a:xfrm>
            <a:off x="4180047" y="68648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24" name="!!MBI Question">
            <a:extLst>
              <a:ext uri="{FF2B5EF4-FFF2-40B4-BE49-F238E27FC236}">
                <a16:creationId xmlns:a16="http://schemas.microsoft.com/office/drawing/2014/main" id="{BD1E186B-2AF9-1D97-EA6F-FC3E6D9B6B6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2881127"/>
            <a:ext cx="6925963" cy="1713639"/>
          </a:xfrm>
          <a:prstGeom prst="rect">
            <a:avLst/>
          </a:prstGeom>
        </p:spPr>
      </p:pic>
      <p:sp>
        <p:nvSpPr>
          <p:cNvPr id="25" name="!!Exhaust red">
            <a:extLst>
              <a:ext uri="{FF2B5EF4-FFF2-40B4-BE49-F238E27FC236}">
                <a16:creationId xmlns:a16="http://schemas.microsoft.com/office/drawing/2014/main" id="{2C4BA9B0-F168-6063-6B17-CF4B7465105D}"/>
              </a:ext>
            </a:extLst>
          </p:cNvPr>
          <p:cNvSpPr txBox="1"/>
          <p:nvPr/>
        </p:nvSpPr>
        <p:spPr>
          <a:xfrm>
            <a:off x="4180047" y="269520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388959" y="-1008499"/>
            <a:ext cx="1905277" cy="2402611"/>
          </a:xfrm>
          <a:prstGeom prst="rect">
            <a:avLst/>
          </a:prstGeom>
        </p:spPr>
      </p:pic>
      <p:sp>
        <p:nvSpPr>
          <p:cNvPr id="6" name="!!MBI Summary">
            <a:extLst>
              <a:ext uri="{FF2B5EF4-FFF2-40B4-BE49-F238E27FC236}">
                <a16:creationId xmlns:a16="http://schemas.microsoft.com/office/drawing/2014/main" id="{99BDCF48-1F4E-919C-6E51-0EE8DB9545AC}"/>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2" name="!!MBI Sub">
            <a:extLst>
              <a:ext uri="{FF2B5EF4-FFF2-40B4-BE49-F238E27FC236}">
                <a16:creationId xmlns:a16="http://schemas.microsoft.com/office/drawing/2014/main" id="{F75C585A-66DF-DED4-5B24-D2318BBB623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4" name="!!MBI Circle">
            <a:extLst>
              <a:ext uri="{FF2B5EF4-FFF2-40B4-BE49-F238E27FC236}">
                <a16:creationId xmlns:a16="http://schemas.microsoft.com/office/drawing/2014/main" id="{17CEF508-3206-66DC-F0D5-E13FE710767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7">
            <a:alphaModFix amt="0"/>
          </a:blip>
          <a:stretch>
            <a:fillRect/>
          </a:stretch>
        </p:blipFill>
        <p:spPr>
          <a:xfrm>
            <a:off x="4296297"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 name="Text 1">
            <a:extLst>
              <a:ext uri="{FF2B5EF4-FFF2-40B4-BE49-F238E27FC236}">
                <a16:creationId xmlns:a16="http://schemas.microsoft.com/office/drawing/2014/main" id="{984AB1BD-477B-0DF8-CBC8-FD445DBC69B1}"/>
              </a:ext>
            </a:extLst>
          </p:cNvPr>
          <p:cNvSpPr txBox="1"/>
          <p:nvPr/>
        </p:nvSpPr>
        <p:spPr>
          <a:xfrm>
            <a:off x="12293599" y="1472883"/>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5" name="Text 1">
            <a:extLst>
              <a:ext uri="{FF2B5EF4-FFF2-40B4-BE49-F238E27FC236}">
                <a16:creationId xmlns:a16="http://schemas.microsoft.com/office/drawing/2014/main" id="{5DAE453E-6166-971D-84C9-3827D4B41C7B}"/>
              </a:ext>
            </a:extLst>
          </p:cNvPr>
          <p:cNvSpPr txBox="1"/>
          <p:nvPr/>
        </p:nvSpPr>
        <p:spPr>
          <a:xfrm>
            <a:off x="12305787" y="20511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to mismatch w/ key aspects of job/role</a:t>
            </a:r>
          </a:p>
        </p:txBody>
      </p:sp>
    </p:spTree>
    <p:extLst>
      <p:ext uri="{BB962C8B-B14F-4D97-AF65-F5344CB8AC3E}">
        <p14:creationId xmlns:p14="http://schemas.microsoft.com/office/powerpoint/2010/main" val="9464328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E Question">
            <a:extLst>
              <a:ext uri="{FF2B5EF4-FFF2-40B4-BE49-F238E27FC236}">
                <a16:creationId xmlns:a16="http://schemas.microsoft.com/office/drawing/2014/main" id="{60B2CB5B-6843-875A-C1A7-B74A2CA443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9647172"/>
            <a:ext cx="6925963" cy="1713639"/>
          </a:xfrm>
          <a:prstGeom prst="rect">
            <a:avLst/>
          </a:prstGeom>
        </p:spPr>
      </p:pic>
      <p:sp>
        <p:nvSpPr>
          <p:cNvPr id="24" name="!!PE red">
            <a:extLst>
              <a:ext uri="{FF2B5EF4-FFF2-40B4-BE49-F238E27FC236}">
                <a16:creationId xmlns:a16="http://schemas.microsoft.com/office/drawing/2014/main" id="{A1A77BBE-DE47-7B9F-9274-0C5EE05FA1BA}"/>
              </a:ext>
            </a:extLst>
          </p:cNvPr>
          <p:cNvSpPr txBox="1"/>
          <p:nvPr/>
        </p:nvSpPr>
        <p:spPr>
          <a:xfrm>
            <a:off x="4249757" y="6943470"/>
            <a:ext cx="280557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 Efficacy</a:t>
            </a:r>
          </a:p>
        </p:txBody>
      </p:sp>
      <p:pic>
        <p:nvPicPr>
          <p:cNvPr id="25" name="!!CY Question">
            <a:extLst>
              <a:ext uri="{FF2B5EF4-FFF2-40B4-BE49-F238E27FC236}">
                <a16:creationId xmlns:a16="http://schemas.microsoft.com/office/drawing/2014/main" id="{A66DA4AA-D1E2-C435-CB28-36CB2C6B68C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4425095"/>
            <a:ext cx="6925963" cy="1713639"/>
          </a:xfrm>
          <a:prstGeom prst="rect">
            <a:avLst/>
          </a:prstGeom>
        </p:spPr>
      </p:pic>
      <p:sp>
        <p:nvSpPr>
          <p:cNvPr id="26" name="!!CY red">
            <a:extLst>
              <a:ext uri="{FF2B5EF4-FFF2-40B4-BE49-F238E27FC236}">
                <a16:creationId xmlns:a16="http://schemas.microsoft.com/office/drawing/2014/main" id="{9719F6D5-BA89-6A15-5982-CD98164148F0}"/>
              </a:ext>
            </a:extLst>
          </p:cNvPr>
          <p:cNvSpPr txBox="1"/>
          <p:nvPr/>
        </p:nvSpPr>
        <p:spPr>
          <a:xfrm>
            <a:off x="4180047" y="42105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27" name="!!MBI Question">
            <a:extLst>
              <a:ext uri="{FF2B5EF4-FFF2-40B4-BE49-F238E27FC236}">
                <a16:creationId xmlns:a16="http://schemas.microsoft.com/office/drawing/2014/main" id="{EF587D60-F6E6-403C-9612-A0A1E804F58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909577"/>
            <a:ext cx="6925963" cy="1713639"/>
          </a:xfrm>
          <a:prstGeom prst="rect">
            <a:avLst/>
          </a:prstGeom>
        </p:spPr>
      </p:pic>
      <p:sp>
        <p:nvSpPr>
          <p:cNvPr id="28" name="!!Exhaust red">
            <a:extLst>
              <a:ext uri="{FF2B5EF4-FFF2-40B4-BE49-F238E27FC236}">
                <a16:creationId xmlns:a16="http://schemas.microsoft.com/office/drawing/2014/main" id="{D1A14593-0DC5-5E07-3C0D-D7A63DFCA463}"/>
              </a:ext>
            </a:extLst>
          </p:cNvPr>
          <p:cNvSpPr txBox="1"/>
          <p:nvPr/>
        </p:nvSpPr>
        <p:spPr>
          <a:xfrm>
            <a:off x="4180047" y="172365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sp>
        <p:nvSpPr>
          <p:cNvPr id="14" name="!!MBI Summary">
            <a:extLst>
              <a:ext uri="{FF2B5EF4-FFF2-40B4-BE49-F238E27FC236}">
                <a16:creationId xmlns:a16="http://schemas.microsoft.com/office/drawing/2014/main" id="{6440AE4D-63C3-6C24-1A74-303FE9C044E4}"/>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5" name="!!MBI Sub">
            <a:extLst>
              <a:ext uri="{FF2B5EF4-FFF2-40B4-BE49-F238E27FC236}">
                <a16:creationId xmlns:a16="http://schemas.microsoft.com/office/drawing/2014/main" id="{BF7CF56F-B20D-12FB-EF3E-5A5FAB796E6F}"/>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8" name="!!MBI Circle">
            <a:extLst>
              <a:ext uri="{FF2B5EF4-FFF2-40B4-BE49-F238E27FC236}">
                <a16:creationId xmlns:a16="http://schemas.microsoft.com/office/drawing/2014/main" id="{94CEC84A-E7FF-72A3-2BA7-3BA32ABF251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9171156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5176772"/>
            <a:ext cx="6925963" cy="1713639"/>
          </a:xfrm>
          <a:prstGeom prst="rect">
            <a:avLst/>
          </a:prstGeom>
        </p:spPr>
      </p:pic>
      <p:sp>
        <p:nvSpPr>
          <p:cNvPr id="12" name="!!PE red">
            <a:extLst>
              <a:ext uri="{FF2B5EF4-FFF2-40B4-BE49-F238E27FC236}">
                <a16:creationId xmlns:a16="http://schemas.microsoft.com/office/drawing/2014/main" id="{C13AEE28-C9CF-8237-B0FD-E9253A2AEC94}"/>
              </a:ext>
            </a:extLst>
          </p:cNvPr>
          <p:cNvSpPr txBox="1"/>
          <p:nvPr/>
        </p:nvSpPr>
        <p:spPr>
          <a:xfrm>
            <a:off x="4249757" y="4962270"/>
            <a:ext cx="280557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 Efficacy</a:t>
            </a:r>
          </a:p>
        </p:txBody>
      </p:sp>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3231295"/>
            <a:ext cx="6925963" cy="1713639"/>
          </a:xfrm>
          <a:prstGeom prst="rect">
            <a:avLst/>
          </a:prstGeom>
        </p:spPr>
      </p:pic>
      <p:sp>
        <p:nvSpPr>
          <p:cNvPr id="6" name="!!CY red">
            <a:extLst>
              <a:ext uri="{FF2B5EF4-FFF2-40B4-BE49-F238E27FC236}">
                <a16:creationId xmlns:a16="http://schemas.microsoft.com/office/drawing/2014/main" id="{2DF3EA99-C70E-F7BC-D8D0-85A4A3FDBAB9}"/>
              </a:ext>
            </a:extLst>
          </p:cNvPr>
          <p:cNvSpPr txBox="1"/>
          <p:nvPr/>
        </p:nvSpPr>
        <p:spPr>
          <a:xfrm>
            <a:off x="4180047" y="301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388877"/>
            <a:ext cx="6925963" cy="1713639"/>
          </a:xfrm>
          <a:prstGeom prst="rect">
            <a:avLst/>
          </a:prstGeom>
        </p:spPr>
      </p:pic>
      <p:sp>
        <p:nvSpPr>
          <p:cNvPr id="8" name="!!Exhaust red">
            <a:extLst>
              <a:ext uri="{FF2B5EF4-FFF2-40B4-BE49-F238E27FC236}">
                <a16:creationId xmlns:a16="http://schemas.microsoft.com/office/drawing/2014/main" id="{BED6F3C8-44BB-0E75-C96C-39D4A0CFF3A3}"/>
              </a:ext>
            </a:extLst>
          </p:cNvPr>
          <p:cNvSpPr txBox="1"/>
          <p:nvPr/>
        </p:nvSpPr>
        <p:spPr>
          <a:xfrm>
            <a:off x="4180047" y="120295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pic>
        <p:nvPicPr>
          <p:cNvPr id="24" name="!!Score summary">
            <a:extLst>
              <a:ext uri="{FF2B5EF4-FFF2-40B4-BE49-F238E27FC236}">
                <a16:creationId xmlns:a16="http://schemas.microsoft.com/office/drawing/2014/main" id="{9258A2C8-DC93-40C9-E1AB-F71E9539EF1A}"/>
              </a:ext>
            </a:extLst>
          </p:cNvPr>
          <p:cNvPicPr>
            <a:picLocks noChangeAspect="1"/>
          </p:cNvPicPr>
          <p:nvPr/>
        </p:nvPicPr>
        <p:blipFill>
          <a:blip r:embed="rId6">
            <a:alphaModFix/>
            <a:grayscl/>
          </a:blip>
          <a:stretch>
            <a:fillRect/>
          </a:stretch>
        </p:blipFill>
        <p:spPr>
          <a:xfrm>
            <a:off x="3276606" y="9947117"/>
            <a:ext cx="8910261" cy="2725609"/>
          </a:xfrm>
          <a:prstGeom prst="rect">
            <a:avLst/>
          </a:prstGeom>
        </p:spPr>
      </p:pic>
      <p:sp>
        <p:nvSpPr>
          <p:cNvPr id="25" name="!!MBI Summary">
            <a:extLst>
              <a:ext uri="{FF2B5EF4-FFF2-40B4-BE49-F238E27FC236}">
                <a16:creationId xmlns:a16="http://schemas.microsoft.com/office/drawing/2014/main" id="{BE4178DE-9185-982F-E896-F6504DD5ABA1}"/>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MBI Sub">
            <a:extLst>
              <a:ext uri="{FF2B5EF4-FFF2-40B4-BE49-F238E27FC236}">
                <a16:creationId xmlns:a16="http://schemas.microsoft.com/office/drawing/2014/main" id="{E4FAF4F7-7043-679C-24D3-A87EB35E0D1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7" name="!!MBI Circle">
            <a:extLst>
              <a:ext uri="{FF2B5EF4-FFF2-40B4-BE49-F238E27FC236}">
                <a16:creationId xmlns:a16="http://schemas.microsoft.com/office/drawing/2014/main" id="{BF85B636-E6D2-B299-204B-313437B654F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2025333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3">
            <a:alphaModFix amt="10000"/>
            <a:extLst>
              <a:ext uri="{28A0092B-C50C-407E-A947-70E740481C1C}">
                <a14:useLocalDpi xmlns:a14="http://schemas.microsoft.com/office/drawing/2010/main" val="0"/>
              </a:ext>
            </a:extLst>
          </a:blip>
          <a:srcRect/>
          <a:stretch/>
        </p:blipFill>
        <p:spPr>
          <a:xfrm>
            <a:off x="12371552" y="5176772"/>
            <a:ext cx="6925963" cy="1713639"/>
          </a:xfrm>
          <a:prstGeom prst="rect">
            <a:avLst/>
          </a:prstGeom>
        </p:spPr>
      </p:pic>
      <p:sp>
        <p:nvSpPr>
          <p:cNvPr id="12" name="!!PE red">
            <a:extLst>
              <a:ext uri="{FF2B5EF4-FFF2-40B4-BE49-F238E27FC236}">
                <a16:creationId xmlns:a16="http://schemas.microsoft.com/office/drawing/2014/main" id="{C13AEE28-C9CF-8237-B0FD-E9253A2AEC94}"/>
              </a:ext>
            </a:extLst>
          </p:cNvPr>
          <p:cNvSpPr txBox="1"/>
          <p:nvPr/>
        </p:nvSpPr>
        <p:spPr>
          <a:xfrm>
            <a:off x="12441262" y="4962270"/>
            <a:ext cx="280557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 Efficacy</a:t>
            </a:r>
          </a:p>
        </p:txBody>
      </p:sp>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4">
            <a:alphaModFix amt="10000"/>
            <a:extLst>
              <a:ext uri="{28A0092B-C50C-407E-A947-70E740481C1C}">
                <a14:useLocalDpi xmlns:a14="http://schemas.microsoft.com/office/drawing/2010/main" val="0"/>
              </a:ext>
            </a:extLst>
          </a:blip>
          <a:srcRect/>
          <a:stretch/>
        </p:blipFill>
        <p:spPr>
          <a:xfrm>
            <a:off x="12301842" y="3231295"/>
            <a:ext cx="6925963" cy="1713639"/>
          </a:xfrm>
          <a:prstGeom prst="rect">
            <a:avLst/>
          </a:prstGeom>
        </p:spPr>
      </p:pic>
      <p:sp>
        <p:nvSpPr>
          <p:cNvPr id="6" name="!!CY red">
            <a:extLst>
              <a:ext uri="{FF2B5EF4-FFF2-40B4-BE49-F238E27FC236}">
                <a16:creationId xmlns:a16="http://schemas.microsoft.com/office/drawing/2014/main" id="{2DF3EA99-C70E-F7BC-D8D0-85A4A3FDBAB9}"/>
              </a:ext>
            </a:extLst>
          </p:cNvPr>
          <p:cNvSpPr txBox="1"/>
          <p:nvPr/>
        </p:nvSpPr>
        <p:spPr>
          <a:xfrm>
            <a:off x="12371552" y="301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5">
            <a:alphaModFix amt="10000"/>
            <a:extLst>
              <a:ext uri="{28A0092B-C50C-407E-A947-70E740481C1C}">
                <a14:useLocalDpi xmlns:a14="http://schemas.microsoft.com/office/drawing/2010/main" val="0"/>
              </a:ext>
            </a:extLst>
          </a:blip>
          <a:srcRect/>
          <a:stretch/>
        </p:blipFill>
        <p:spPr>
          <a:xfrm>
            <a:off x="12301842" y="1388877"/>
            <a:ext cx="6925963" cy="1713639"/>
          </a:xfrm>
          <a:prstGeom prst="rect">
            <a:avLst/>
          </a:prstGeom>
        </p:spPr>
      </p:pic>
      <p:sp>
        <p:nvSpPr>
          <p:cNvPr id="8" name="!!Exhaust red">
            <a:extLst>
              <a:ext uri="{FF2B5EF4-FFF2-40B4-BE49-F238E27FC236}">
                <a16:creationId xmlns:a16="http://schemas.microsoft.com/office/drawing/2014/main" id="{BED6F3C8-44BB-0E75-C96C-39D4A0CFF3A3}"/>
              </a:ext>
            </a:extLst>
          </p:cNvPr>
          <p:cNvSpPr txBox="1"/>
          <p:nvPr/>
        </p:nvSpPr>
        <p:spPr>
          <a:xfrm>
            <a:off x="12371552" y="120295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6"/>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Tree>
    <p:extLst>
      <p:ext uri="{BB962C8B-B14F-4D97-AF65-F5344CB8AC3E}">
        <p14:creationId xmlns:p14="http://schemas.microsoft.com/office/powerpoint/2010/main" val="3065906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3"/>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3" name="Rectangle 2">
            <a:extLst>
              <a:ext uri="{FF2B5EF4-FFF2-40B4-BE49-F238E27FC236}">
                <a16:creationId xmlns:a16="http://schemas.microsoft.com/office/drawing/2014/main" id="{8F940D27-029B-C74A-95FD-2A0352D387FF}"/>
              </a:ext>
            </a:extLst>
          </p:cNvPr>
          <p:cNvSpPr/>
          <p:nvPr/>
        </p:nvSpPr>
        <p:spPr>
          <a:xfrm>
            <a:off x="6824963" y="4911766"/>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d text">
            <a:extLst>
              <a:ext uri="{FF2B5EF4-FFF2-40B4-BE49-F238E27FC236}">
                <a16:creationId xmlns:a16="http://schemas.microsoft.com/office/drawing/2014/main" id="{C2F9FFED-F9E8-89B3-A693-7780347C585C}"/>
              </a:ext>
            </a:extLst>
          </p:cNvPr>
          <p:cNvSpPr txBox="1"/>
          <p:nvPr/>
        </p:nvSpPr>
        <p:spPr>
          <a:xfrm>
            <a:off x="6951963" y="5165766"/>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For Exhaustion and Cynicism,</a:t>
            </a:r>
          </a:p>
          <a:p>
            <a:pPr algn="ctr"/>
            <a:r>
              <a:rPr lang="en-US" sz="2000" b="1" dirty="0">
                <a:solidFill>
                  <a:srgbClr val="C00000"/>
                </a:solidFill>
                <a:latin typeface="Segoe Print" panose="02000600000000000000" pitchFamily="2" charset="0"/>
              </a:rPr>
              <a:t>higher</a:t>
            </a:r>
            <a:r>
              <a:rPr lang="en-US" sz="2000" dirty="0">
                <a:solidFill>
                  <a:srgbClr val="C00000"/>
                </a:solidFill>
                <a:latin typeface="Segoe Print" panose="02000600000000000000" pitchFamily="2" charset="0"/>
              </a:rPr>
              <a:t> numbers</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contribute to burnout</a:t>
            </a:r>
          </a:p>
        </p:txBody>
      </p:sp>
      <p:sp>
        <p:nvSpPr>
          <p:cNvPr id="14" name="Rectangle: Rounded Corners 13">
            <a:extLst>
              <a:ext uri="{FF2B5EF4-FFF2-40B4-BE49-F238E27FC236}">
                <a16:creationId xmlns:a16="http://schemas.microsoft.com/office/drawing/2014/main" id="{416AD8CA-4EB7-5967-97EF-DF5262549C70}"/>
              </a:ext>
            </a:extLst>
          </p:cNvPr>
          <p:cNvSpPr/>
          <p:nvPr/>
        </p:nvSpPr>
        <p:spPr bwMode="auto">
          <a:xfrm>
            <a:off x="3937617" y="4305458"/>
            <a:ext cx="8132446" cy="629055"/>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2559538664"/>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3"/>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3" name="Rectangle 2">
            <a:extLst>
              <a:ext uri="{FF2B5EF4-FFF2-40B4-BE49-F238E27FC236}">
                <a16:creationId xmlns:a16="http://schemas.microsoft.com/office/drawing/2014/main" id="{8F940D27-029B-C74A-95FD-2A0352D387FF}"/>
              </a:ext>
            </a:extLst>
          </p:cNvPr>
          <p:cNvSpPr/>
          <p:nvPr/>
        </p:nvSpPr>
        <p:spPr>
          <a:xfrm>
            <a:off x="6824963" y="5260107"/>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d text">
            <a:extLst>
              <a:ext uri="{FF2B5EF4-FFF2-40B4-BE49-F238E27FC236}">
                <a16:creationId xmlns:a16="http://schemas.microsoft.com/office/drawing/2014/main" id="{C2F9FFED-F9E8-89B3-A693-7780347C585C}"/>
              </a:ext>
            </a:extLst>
          </p:cNvPr>
          <p:cNvSpPr txBox="1"/>
          <p:nvPr/>
        </p:nvSpPr>
        <p:spPr>
          <a:xfrm>
            <a:off x="6951963" y="5514107"/>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For Professional Efficacy,</a:t>
            </a:r>
          </a:p>
          <a:p>
            <a:pPr algn="ctr"/>
            <a:r>
              <a:rPr lang="en-US" sz="2000" b="1" dirty="0">
                <a:solidFill>
                  <a:srgbClr val="C00000"/>
                </a:solidFill>
                <a:latin typeface="Segoe Print" panose="02000600000000000000" pitchFamily="2" charset="0"/>
              </a:rPr>
              <a:t>Lower </a:t>
            </a:r>
            <a:r>
              <a:rPr lang="en-US" sz="2000" dirty="0">
                <a:solidFill>
                  <a:srgbClr val="C00000"/>
                </a:solidFill>
                <a:latin typeface="Segoe Print" panose="02000600000000000000" pitchFamily="2" charset="0"/>
              </a:rPr>
              <a:t>numbers</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contribute to burnout</a:t>
            </a:r>
          </a:p>
        </p:txBody>
      </p:sp>
      <p:sp>
        <p:nvSpPr>
          <p:cNvPr id="14" name="Rectangle: Rounded Corners 13">
            <a:extLst>
              <a:ext uri="{FF2B5EF4-FFF2-40B4-BE49-F238E27FC236}">
                <a16:creationId xmlns:a16="http://schemas.microsoft.com/office/drawing/2014/main" id="{416AD8CA-4EB7-5967-97EF-DF5262549C70}"/>
              </a:ext>
            </a:extLst>
          </p:cNvPr>
          <p:cNvSpPr/>
          <p:nvPr/>
        </p:nvSpPr>
        <p:spPr bwMode="auto">
          <a:xfrm>
            <a:off x="3159802" y="4922686"/>
            <a:ext cx="8910261" cy="360170"/>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6" name="!!Pct">
            <a:extLst>
              <a:ext uri="{FF2B5EF4-FFF2-40B4-BE49-F238E27FC236}">
                <a16:creationId xmlns:a16="http://schemas.microsoft.com/office/drawing/2014/main" id="{9E09718F-FE7B-F824-72BA-60A376BDF3B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297835" y="6896257"/>
            <a:ext cx="2914297" cy="469207"/>
          </a:xfrm>
          <a:prstGeom prst="rect">
            <a:avLst/>
          </a:prstGeom>
        </p:spPr>
      </p:pic>
    </p:spTree>
    <p:extLst>
      <p:ext uri="{BB962C8B-B14F-4D97-AF65-F5344CB8AC3E}">
        <p14:creationId xmlns:p14="http://schemas.microsoft.com/office/powerpoint/2010/main" val="2461801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CAA1679B-D70B-2B77-08E5-797A41931A7F}"/>
              </a:ext>
            </a:extLst>
          </p:cNvPr>
          <p:cNvSpPr/>
          <p:nvPr/>
        </p:nvSpPr>
        <p:spPr bwMode="auto">
          <a:xfrm>
            <a:off x="12192000" y="1451429"/>
            <a:ext cx="3681503" cy="154715"/>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3"/>
          <a:stretch>
            <a:fillRect/>
          </a:stretch>
        </p:blipFill>
        <p:spPr>
          <a:xfrm>
            <a:off x="12192000" y="470827"/>
            <a:ext cx="3681503" cy="1126155"/>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0" name="Rectangle 9">
            <a:extLst>
              <a:ext uri="{FF2B5EF4-FFF2-40B4-BE49-F238E27FC236}">
                <a16:creationId xmlns:a16="http://schemas.microsoft.com/office/drawing/2014/main" id="{9A9185F2-AF20-57BF-3C6E-6B40E0B942CE}"/>
              </a:ext>
            </a:extLst>
          </p:cNvPr>
          <p:cNvSpPr/>
          <p:nvPr/>
        </p:nvSpPr>
        <p:spPr>
          <a:xfrm>
            <a:off x="13588620" y="1547362"/>
            <a:ext cx="2449666" cy="679477"/>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d text">
            <a:extLst>
              <a:ext uri="{FF2B5EF4-FFF2-40B4-BE49-F238E27FC236}">
                <a16:creationId xmlns:a16="http://schemas.microsoft.com/office/drawing/2014/main" id="{7526C6BA-441B-DF48-3B75-3079CDDD59E9}"/>
              </a:ext>
            </a:extLst>
          </p:cNvPr>
          <p:cNvSpPr txBox="1"/>
          <p:nvPr/>
        </p:nvSpPr>
        <p:spPr>
          <a:xfrm>
            <a:off x="12525448" y="1627951"/>
            <a:ext cx="4927600" cy="577081"/>
          </a:xfrm>
          <a:prstGeom prst="rect">
            <a:avLst/>
          </a:prstGeom>
          <a:noFill/>
        </p:spPr>
        <p:txBody>
          <a:bodyPr wrap="square" rtlCol="0">
            <a:spAutoFit/>
          </a:bodyPr>
          <a:lstStyle/>
          <a:p>
            <a:pPr algn="ctr"/>
            <a:r>
              <a:rPr lang="en-US" sz="1050" dirty="0">
                <a:solidFill>
                  <a:srgbClr val="C00000"/>
                </a:solidFill>
                <a:latin typeface="Segoe Print" panose="02000600000000000000" pitchFamily="2" charset="0"/>
              </a:rPr>
              <a:t>For Professional Efficacy,</a:t>
            </a:r>
          </a:p>
          <a:p>
            <a:pPr algn="ctr"/>
            <a:r>
              <a:rPr lang="en-US" sz="1050" b="1" dirty="0">
                <a:solidFill>
                  <a:srgbClr val="C00000"/>
                </a:solidFill>
                <a:latin typeface="Segoe Print" panose="02000600000000000000" pitchFamily="2" charset="0"/>
              </a:rPr>
              <a:t>Lower </a:t>
            </a:r>
            <a:r>
              <a:rPr lang="en-US" sz="1050" dirty="0">
                <a:solidFill>
                  <a:srgbClr val="C00000"/>
                </a:solidFill>
                <a:latin typeface="Segoe Print" panose="02000600000000000000" pitchFamily="2" charset="0"/>
              </a:rPr>
              <a:t>numbers</a:t>
            </a:r>
            <a:br>
              <a:rPr lang="en-US" sz="1050" dirty="0">
                <a:solidFill>
                  <a:srgbClr val="C00000"/>
                </a:solidFill>
                <a:latin typeface="Segoe Print" panose="02000600000000000000" pitchFamily="2" charset="0"/>
              </a:rPr>
            </a:br>
            <a:r>
              <a:rPr lang="en-US" sz="1050" dirty="0">
                <a:solidFill>
                  <a:srgbClr val="C00000"/>
                </a:solidFill>
                <a:latin typeface="Segoe Print" panose="02000600000000000000" pitchFamily="2" charset="0"/>
              </a:rPr>
              <a:t>contribute to burnout</a:t>
            </a:r>
          </a:p>
        </p:txBody>
      </p:sp>
      <p:sp>
        <p:nvSpPr>
          <p:cNvPr id="17" name="!!Red text BG 2">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2">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Percentage of people experiencing this feeling with </a:t>
            </a:r>
            <a:r>
              <a:rPr lang="en-US" sz="2000" b="1" dirty="0">
                <a:solidFill>
                  <a:srgbClr val="C00000"/>
                </a:solidFill>
                <a:latin typeface="Segoe Print" panose="02000600000000000000" pitchFamily="2" charset="0"/>
              </a:rPr>
              <a:t>less frequency </a:t>
            </a:r>
            <a:r>
              <a:rPr lang="en-US" sz="2000" dirty="0">
                <a:solidFill>
                  <a:srgbClr val="C00000"/>
                </a:solidFill>
                <a:latin typeface="Segoe Print" panose="02000600000000000000" pitchFamily="2" charset="0"/>
              </a:rPr>
              <a:t>than respondent</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359377" y="3429000"/>
            <a:ext cx="760051" cy="130265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10856686" y="2840499"/>
            <a:ext cx="812800" cy="58850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E0964296-FF9E-3E62-F75B-EE0FE54A0DFA}"/>
              </a:ext>
            </a:extLst>
          </p:cNvPr>
          <p:cNvPicPr>
            <a:picLocks noChangeAspect="1"/>
          </p:cNvPicPr>
          <p:nvPr/>
        </p:nvPicPr>
        <p:blipFill>
          <a:blip r:embed="rId7"/>
          <a:stretch>
            <a:fillRect/>
          </a:stretch>
        </p:blipFill>
        <p:spPr>
          <a:xfrm>
            <a:off x="11052584" y="6858000"/>
            <a:ext cx="3760869" cy="2460117"/>
          </a:xfrm>
          <a:prstGeom prst="rect">
            <a:avLst/>
          </a:prstGeom>
        </p:spPr>
      </p:pic>
    </p:spTree>
    <p:extLst>
      <p:ext uri="{BB962C8B-B14F-4D97-AF65-F5344CB8AC3E}">
        <p14:creationId xmlns:p14="http://schemas.microsoft.com/office/powerpoint/2010/main" val="3516217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2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3430230" y="318581"/>
            <a:ext cx="8910261" cy="1434567"/>
          </a:xfrm>
          <a:prstGeom prst="rect">
            <a:avLst/>
          </a:prstGeom>
        </p:spPr>
      </p:pic>
      <p:sp>
        <p:nvSpPr>
          <p:cNvPr id="17" name="!!Red text BG 2">
            <a:extLst>
              <a:ext uri="{FF2B5EF4-FFF2-40B4-BE49-F238E27FC236}">
                <a16:creationId xmlns:a16="http://schemas.microsoft.com/office/drawing/2014/main" id="{126B96F5-AEE0-2C4C-4B80-C139DC80F31D}"/>
              </a:ext>
            </a:extLst>
          </p:cNvPr>
          <p:cNvSpPr/>
          <p:nvPr/>
        </p:nvSpPr>
        <p:spPr>
          <a:xfrm>
            <a:off x="16897253" y="-145891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2">
            <a:extLst>
              <a:ext uri="{FF2B5EF4-FFF2-40B4-BE49-F238E27FC236}">
                <a16:creationId xmlns:a16="http://schemas.microsoft.com/office/drawing/2014/main" id="{302EB782-FF93-CA4C-34B8-E7D3CBAC3C47}"/>
              </a:ext>
            </a:extLst>
          </p:cNvPr>
          <p:cNvSpPr txBox="1"/>
          <p:nvPr/>
        </p:nvSpPr>
        <p:spPr>
          <a:xfrm>
            <a:off x="17024253" y="-120491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Percentage of people experiencing this feeling with </a:t>
            </a:r>
            <a:r>
              <a:rPr lang="en-US" sz="2000" b="1" dirty="0">
                <a:solidFill>
                  <a:srgbClr val="C00000"/>
                </a:solidFill>
                <a:latin typeface="Segoe Print" panose="02000600000000000000" pitchFamily="2" charset="0"/>
              </a:rPr>
              <a:t>less frequency </a:t>
            </a:r>
            <a:r>
              <a:rPr lang="en-US" sz="2000" dirty="0">
                <a:solidFill>
                  <a:srgbClr val="C00000"/>
                </a:solidFill>
                <a:latin typeface="Segoe Print" panose="02000600000000000000" pitchFamily="2" charset="0"/>
              </a:rPr>
              <a:t>than respondent</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21507868" y="584444"/>
            <a:ext cx="760051" cy="130265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21005177" y="-4057"/>
            <a:ext cx="812800" cy="58850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A1F69FE-A6AD-96B0-8AD9-46C5E38C3A90}"/>
              </a:ext>
            </a:extLst>
          </p:cNvPr>
          <p:cNvPicPr>
            <a:picLocks noChangeAspect="1"/>
          </p:cNvPicPr>
          <p:nvPr/>
        </p:nvPicPr>
        <p:blipFill>
          <a:blip r:embed="rId6"/>
          <a:stretch>
            <a:fillRect/>
          </a:stretch>
        </p:blipFill>
        <p:spPr>
          <a:xfrm>
            <a:off x="3989128" y="1509486"/>
            <a:ext cx="8189873" cy="5357285"/>
          </a:xfrm>
          <a:prstGeom prst="rect">
            <a:avLst/>
          </a:prstGeom>
        </p:spPr>
      </p:pic>
      <p:sp>
        <p:nvSpPr>
          <p:cNvPr id="6" name="!!Red text BG 3">
            <a:extLst>
              <a:ext uri="{FF2B5EF4-FFF2-40B4-BE49-F238E27FC236}">
                <a16:creationId xmlns:a16="http://schemas.microsoft.com/office/drawing/2014/main" id="{0BA85D30-9076-D417-BDBA-16924EDABC2B}"/>
              </a:ext>
            </a:extLst>
          </p:cNvPr>
          <p:cNvSpPr/>
          <p:nvPr/>
        </p:nvSpPr>
        <p:spPr>
          <a:xfrm>
            <a:off x="3969161" y="2867774"/>
            <a:ext cx="5488845" cy="92771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d text 3">
            <a:extLst>
              <a:ext uri="{FF2B5EF4-FFF2-40B4-BE49-F238E27FC236}">
                <a16:creationId xmlns:a16="http://schemas.microsoft.com/office/drawing/2014/main" id="{968C0EE9-9A11-290D-DF52-0E5933C5D374}"/>
              </a:ext>
            </a:extLst>
          </p:cNvPr>
          <p:cNvSpPr txBox="1"/>
          <p:nvPr/>
        </p:nvSpPr>
        <p:spPr>
          <a:xfrm>
            <a:off x="4096162" y="3121774"/>
            <a:ext cx="5134924"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Good scores across all 3 scales</a:t>
            </a:r>
          </a:p>
        </p:txBody>
      </p:sp>
      <p:sp>
        <p:nvSpPr>
          <p:cNvPr id="14" name="!!Red highlight 3">
            <a:extLst>
              <a:ext uri="{FF2B5EF4-FFF2-40B4-BE49-F238E27FC236}">
                <a16:creationId xmlns:a16="http://schemas.microsoft.com/office/drawing/2014/main" id="{5632A505-8EE4-050B-220D-CAE0D110A6D0}"/>
              </a:ext>
            </a:extLst>
          </p:cNvPr>
          <p:cNvSpPr/>
          <p:nvPr/>
        </p:nvSpPr>
        <p:spPr bwMode="auto">
          <a:xfrm>
            <a:off x="3916556" y="2164737"/>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658632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5" name="Picture 4">
            <a:extLst>
              <a:ext uri="{FF2B5EF4-FFF2-40B4-BE49-F238E27FC236}">
                <a16:creationId xmlns:a16="http://schemas.microsoft.com/office/drawing/2014/main" id="{6A1F69FE-A6AD-96B0-8AD9-46C5E38C3A90}"/>
              </a:ext>
            </a:extLst>
          </p:cNvPr>
          <p:cNvPicPr>
            <a:picLocks noChangeAspect="1"/>
          </p:cNvPicPr>
          <p:nvPr/>
        </p:nvPicPr>
        <p:blipFill>
          <a:blip r:embed="rId5"/>
          <a:stretch>
            <a:fillRect/>
          </a:stretch>
        </p:blipFill>
        <p:spPr>
          <a:xfrm>
            <a:off x="3989128" y="1509486"/>
            <a:ext cx="8189873" cy="5357285"/>
          </a:xfrm>
          <a:prstGeom prst="rect">
            <a:avLst/>
          </a:prstGeom>
        </p:spPr>
      </p:pic>
      <p:sp>
        <p:nvSpPr>
          <p:cNvPr id="6" name="!!Red text BG 3">
            <a:extLst>
              <a:ext uri="{FF2B5EF4-FFF2-40B4-BE49-F238E27FC236}">
                <a16:creationId xmlns:a16="http://schemas.microsoft.com/office/drawing/2014/main" id="{0BA85D30-9076-D417-BDBA-16924EDABC2B}"/>
              </a:ext>
            </a:extLst>
          </p:cNvPr>
          <p:cNvSpPr/>
          <p:nvPr/>
        </p:nvSpPr>
        <p:spPr>
          <a:xfrm>
            <a:off x="3969161" y="5756120"/>
            <a:ext cx="5488845" cy="92771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d text 3">
            <a:extLst>
              <a:ext uri="{FF2B5EF4-FFF2-40B4-BE49-F238E27FC236}">
                <a16:creationId xmlns:a16="http://schemas.microsoft.com/office/drawing/2014/main" id="{968C0EE9-9A11-290D-DF52-0E5933C5D374}"/>
              </a:ext>
            </a:extLst>
          </p:cNvPr>
          <p:cNvSpPr txBox="1"/>
          <p:nvPr/>
        </p:nvSpPr>
        <p:spPr>
          <a:xfrm>
            <a:off x="4096162" y="6039148"/>
            <a:ext cx="5134924"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One </a:t>
            </a:r>
            <a:r>
              <a:rPr lang="en-US" sz="2000" b="1" dirty="0">
                <a:solidFill>
                  <a:srgbClr val="C00000"/>
                </a:solidFill>
                <a:latin typeface="Segoe Print" panose="02000600000000000000" pitchFamily="2" charset="0"/>
              </a:rPr>
              <a:t>primary</a:t>
            </a:r>
            <a:r>
              <a:rPr lang="en-US" sz="2000" dirty="0">
                <a:solidFill>
                  <a:srgbClr val="C00000"/>
                </a:solidFill>
                <a:latin typeface="Segoe Print" panose="02000600000000000000" pitchFamily="2" charset="0"/>
              </a:rPr>
              <a:t> driver of burnout</a:t>
            </a:r>
          </a:p>
        </p:txBody>
      </p:sp>
      <p:sp>
        <p:nvSpPr>
          <p:cNvPr id="14" name="!!Red highlight 3">
            <a:extLst>
              <a:ext uri="{FF2B5EF4-FFF2-40B4-BE49-F238E27FC236}">
                <a16:creationId xmlns:a16="http://schemas.microsoft.com/office/drawing/2014/main" id="{5632A505-8EE4-050B-220D-CAE0D110A6D0}"/>
              </a:ext>
            </a:extLst>
          </p:cNvPr>
          <p:cNvSpPr/>
          <p:nvPr/>
        </p:nvSpPr>
        <p:spPr bwMode="auto">
          <a:xfrm>
            <a:off x="3916556" y="3064620"/>
            <a:ext cx="8057730" cy="2711758"/>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1136900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EDD8AD1-2A30-35BC-267E-35AB685AEC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192000" y="6858000"/>
            <a:ext cx="1808283" cy="1808283"/>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1026" name="Picture 2">
            <a:extLst>
              <a:ext uri="{FF2B5EF4-FFF2-40B4-BE49-F238E27FC236}">
                <a16:creationId xmlns:a16="http://schemas.microsoft.com/office/drawing/2014/main" id="{3CAF7234-AED0-88E6-A4A5-0D9F0E3830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7556" y="2137220"/>
            <a:ext cx="5681147" cy="47360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0BAEA5B-5D95-7F3D-4D6B-51AF697ECCA0}"/>
              </a:ext>
            </a:extLst>
          </p:cNvPr>
          <p:cNvPicPr>
            <a:picLocks noChangeAspect="1"/>
          </p:cNvPicPr>
          <p:nvPr/>
        </p:nvPicPr>
        <p:blipFill>
          <a:blip r:embed="rId7"/>
          <a:stretch>
            <a:fillRect/>
          </a:stretch>
        </p:blipFill>
        <p:spPr>
          <a:xfrm>
            <a:off x="4127256" y="6858000"/>
            <a:ext cx="2400300" cy="1477108"/>
          </a:xfrm>
          <a:prstGeom prst="rect">
            <a:avLst/>
          </a:prstGeom>
        </p:spPr>
      </p:pic>
    </p:spTree>
    <p:extLst>
      <p:ext uri="{BB962C8B-B14F-4D97-AF65-F5344CB8AC3E}">
        <p14:creationId xmlns:p14="http://schemas.microsoft.com/office/powerpoint/2010/main" val="10185208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5" name="Picture 4">
            <a:extLst>
              <a:ext uri="{FF2B5EF4-FFF2-40B4-BE49-F238E27FC236}">
                <a16:creationId xmlns:a16="http://schemas.microsoft.com/office/drawing/2014/main" id="{6A1F69FE-A6AD-96B0-8AD9-46C5E38C3A90}"/>
              </a:ext>
            </a:extLst>
          </p:cNvPr>
          <p:cNvPicPr>
            <a:picLocks noChangeAspect="1"/>
          </p:cNvPicPr>
          <p:nvPr/>
        </p:nvPicPr>
        <p:blipFill>
          <a:blip r:embed="rId5"/>
          <a:stretch>
            <a:fillRect/>
          </a:stretch>
        </p:blipFill>
        <p:spPr>
          <a:xfrm>
            <a:off x="3989128" y="1509486"/>
            <a:ext cx="8189873" cy="5357285"/>
          </a:xfrm>
          <a:prstGeom prst="rect">
            <a:avLst/>
          </a:prstGeom>
        </p:spPr>
      </p:pic>
      <p:sp>
        <p:nvSpPr>
          <p:cNvPr id="6" name="!!Red text BG 3">
            <a:extLst>
              <a:ext uri="{FF2B5EF4-FFF2-40B4-BE49-F238E27FC236}">
                <a16:creationId xmlns:a16="http://schemas.microsoft.com/office/drawing/2014/main" id="{0BA85D30-9076-D417-BDBA-16924EDABC2B}"/>
              </a:ext>
            </a:extLst>
          </p:cNvPr>
          <p:cNvSpPr/>
          <p:nvPr/>
        </p:nvSpPr>
        <p:spPr>
          <a:xfrm>
            <a:off x="3969161" y="4943316"/>
            <a:ext cx="5488845" cy="92771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d text 3">
            <a:extLst>
              <a:ext uri="{FF2B5EF4-FFF2-40B4-BE49-F238E27FC236}">
                <a16:creationId xmlns:a16="http://schemas.microsoft.com/office/drawing/2014/main" id="{968C0EE9-9A11-290D-DF52-0E5933C5D374}"/>
              </a:ext>
            </a:extLst>
          </p:cNvPr>
          <p:cNvSpPr txBox="1"/>
          <p:nvPr/>
        </p:nvSpPr>
        <p:spPr>
          <a:xfrm>
            <a:off x="4096162" y="5226344"/>
            <a:ext cx="5134924" cy="400110"/>
          </a:xfrm>
          <a:prstGeom prst="rect">
            <a:avLst/>
          </a:prstGeom>
          <a:noFill/>
        </p:spPr>
        <p:txBody>
          <a:bodyPr wrap="square" rtlCol="0">
            <a:spAutoFit/>
          </a:bodyPr>
          <a:lstStyle/>
          <a:p>
            <a:pPr algn="ctr"/>
            <a:r>
              <a:rPr lang="en-US" sz="2000" b="1" dirty="0">
                <a:solidFill>
                  <a:srgbClr val="C00000"/>
                </a:solidFill>
                <a:latin typeface="Segoe Print" panose="02000600000000000000" pitchFamily="2" charset="0"/>
              </a:rPr>
              <a:t>Two</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primary</a:t>
            </a:r>
            <a:r>
              <a:rPr lang="en-US" sz="2000" dirty="0">
                <a:solidFill>
                  <a:srgbClr val="C00000"/>
                </a:solidFill>
                <a:latin typeface="Segoe Print" panose="02000600000000000000" pitchFamily="2" charset="0"/>
              </a:rPr>
              <a:t> drivers of burnout</a:t>
            </a:r>
          </a:p>
        </p:txBody>
      </p:sp>
      <p:sp>
        <p:nvSpPr>
          <p:cNvPr id="14" name="!!Red highlight 3">
            <a:extLst>
              <a:ext uri="{FF2B5EF4-FFF2-40B4-BE49-F238E27FC236}">
                <a16:creationId xmlns:a16="http://schemas.microsoft.com/office/drawing/2014/main" id="{5632A505-8EE4-050B-220D-CAE0D110A6D0}"/>
              </a:ext>
            </a:extLst>
          </p:cNvPr>
          <p:cNvSpPr/>
          <p:nvPr/>
        </p:nvSpPr>
        <p:spPr bwMode="auto">
          <a:xfrm>
            <a:off x="3916556" y="5913560"/>
            <a:ext cx="8057730" cy="820757"/>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9805427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5" name="Picture 4">
            <a:extLst>
              <a:ext uri="{FF2B5EF4-FFF2-40B4-BE49-F238E27FC236}">
                <a16:creationId xmlns:a16="http://schemas.microsoft.com/office/drawing/2014/main" id="{6A1F69FE-A6AD-96B0-8AD9-46C5E38C3A90}"/>
              </a:ext>
            </a:extLst>
          </p:cNvPr>
          <p:cNvPicPr>
            <a:picLocks noChangeAspect="1"/>
          </p:cNvPicPr>
          <p:nvPr/>
        </p:nvPicPr>
        <p:blipFill>
          <a:blip r:embed="rId5"/>
          <a:stretch>
            <a:fillRect/>
          </a:stretch>
        </p:blipFill>
        <p:spPr>
          <a:xfrm>
            <a:off x="3989128" y="1509486"/>
            <a:ext cx="8189873" cy="5357285"/>
          </a:xfrm>
          <a:prstGeom prst="rect">
            <a:avLst/>
          </a:prstGeom>
        </p:spPr>
      </p:pic>
      <p:sp>
        <p:nvSpPr>
          <p:cNvPr id="6" name="!!Red text BG 3">
            <a:extLst>
              <a:ext uri="{FF2B5EF4-FFF2-40B4-BE49-F238E27FC236}">
                <a16:creationId xmlns:a16="http://schemas.microsoft.com/office/drawing/2014/main" id="{0BA85D30-9076-D417-BDBA-16924EDABC2B}"/>
              </a:ext>
            </a:extLst>
          </p:cNvPr>
          <p:cNvSpPr/>
          <p:nvPr/>
        </p:nvSpPr>
        <p:spPr>
          <a:xfrm>
            <a:off x="3969161" y="4943316"/>
            <a:ext cx="5488845" cy="92771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d text 3">
            <a:extLst>
              <a:ext uri="{FF2B5EF4-FFF2-40B4-BE49-F238E27FC236}">
                <a16:creationId xmlns:a16="http://schemas.microsoft.com/office/drawing/2014/main" id="{968C0EE9-9A11-290D-DF52-0E5933C5D374}"/>
              </a:ext>
            </a:extLst>
          </p:cNvPr>
          <p:cNvSpPr txBox="1"/>
          <p:nvPr/>
        </p:nvSpPr>
        <p:spPr>
          <a:xfrm>
            <a:off x="4096162" y="5226344"/>
            <a:ext cx="5134924" cy="400110"/>
          </a:xfrm>
          <a:prstGeom prst="rect">
            <a:avLst/>
          </a:prstGeom>
          <a:noFill/>
        </p:spPr>
        <p:txBody>
          <a:bodyPr wrap="square" rtlCol="0">
            <a:spAutoFit/>
          </a:bodyPr>
          <a:lstStyle/>
          <a:p>
            <a:pPr algn="ctr"/>
            <a:r>
              <a:rPr lang="en-US" sz="2000" b="1" dirty="0">
                <a:solidFill>
                  <a:srgbClr val="C00000"/>
                </a:solidFill>
                <a:latin typeface="Segoe Print" panose="02000600000000000000" pitchFamily="2" charset="0"/>
              </a:rPr>
              <a:t>Two</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primary</a:t>
            </a:r>
            <a:r>
              <a:rPr lang="en-US" sz="2000" dirty="0">
                <a:solidFill>
                  <a:srgbClr val="C00000"/>
                </a:solidFill>
                <a:latin typeface="Segoe Print" panose="02000600000000000000" pitchFamily="2" charset="0"/>
              </a:rPr>
              <a:t> drivers of burnout</a:t>
            </a:r>
          </a:p>
        </p:txBody>
      </p:sp>
      <p:sp>
        <p:nvSpPr>
          <p:cNvPr id="14" name="!!Red highlight 3">
            <a:extLst>
              <a:ext uri="{FF2B5EF4-FFF2-40B4-BE49-F238E27FC236}">
                <a16:creationId xmlns:a16="http://schemas.microsoft.com/office/drawing/2014/main" id="{5632A505-8EE4-050B-220D-CAE0D110A6D0}"/>
              </a:ext>
            </a:extLst>
          </p:cNvPr>
          <p:cNvSpPr/>
          <p:nvPr/>
        </p:nvSpPr>
        <p:spPr bwMode="auto">
          <a:xfrm>
            <a:off x="3916556" y="5913560"/>
            <a:ext cx="8057730" cy="820757"/>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4098" name="Picture 2" descr="See the source image">
            <a:extLst>
              <a:ext uri="{FF2B5EF4-FFF2-40B4-BE49-F238E27FC236}">
                <a16:creationId xmlns:a16="http://schemas.microsoft.com/office/drawing/2014/main" id="{B458B447-320E-46AB-2399-CC71653F17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75226" y="524740"/>
            <a:ext cx="6300890" cy="63008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5AC86C4-BCA9-D944-B0EB-CA8E491990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08651" y="6898544"/>
            <a:ext cx="2241273" cy="2330924"/>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9024242"/>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liability">
            <a:extLst>
              <a:ext uri="{FF2B5EF4-FFF2-40B4-BE49-F238E27FC236}">
                <a16:creationId xmlns:a16="http://schemas.microsoft.com/office/drawing/2014/main" id="{7C5DAC14-9E3E-69F0-1CBC-54155CA6B6BD}"/>
              </a:ext>
            </a:extLst>
          </p:cNvPr>
          <p:cNvSpPr txBox="1"/>
          <p:nvPr/>
        </p:nvSpPr>
        <p:spPr>
          <a:xfrm>
            <a:off x="4145788" y="1767590"/>
            <a:ext cx="5787273"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reliability</a:t>
            </a:r>
            <a:r>
              <a:rPr lang="en-US" sz="2800" dirty="0">
                <a:solidFill>
                  <a:srgbClr val="2D3E50"/>
                </a:solidFill>
                <a:latin typeface="Roboto Light" panose="02000000000000000000" pitchFamily="2" charset="0"/>
                <a:ea typeface="Roboto Light" panose="02000000000000000000" pitchFamily="2" charset="0"/>
              </a:rPr>
              <a:t> of the three MBI scales exceeds recommended levels for research studies</a:t>
            </a:r>
          </a:p>
        </p:txBody>
      </p:sp>
      <p:sp>
        <p:nvSpPr>
          <p:cNvPr id="10" name="!!Validity">
            <a:extLst>
              <a:ext uri="{FF2B5EF4-FFF2-40B4-BE49-F238E27FC236}">
                <a16:creationId xmlns:a16="http://schemas.microsoft.com/office/drawing/2014/main" id="{DFEA16CF-B8C7-BD84-4C88-E229EE2A456B}"/>
              </a:ext>
            </a:extLst>
          </p:cNvPr>
          <p:cNvSpPr txBox="1"/>
          <p:nvPr/>
        </p:nvSpPr>
        <p:spPr>
          <a:xfrm>
            <a:off x="4145787" y="3490033"/>
            <a:ext cx="5787273"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validity</a:t>
            </a:r>
            <a:r>
              <a:rPr lang="en-US" sz="2800" dirty="0">
                <a:solidFill>
                  <a:srgbClr val="2D3E50"/>
                </a:solidFill>
                <a:latin typeface="Roboto Light" panose="02000000000000000000" pitchFamily="2" charset="0"/>
                <a:ea typeface="Roboto Light" panose="02000000000000000000" pitchFamily="2" charset="0"/>
              </a:rPr>
              <a:t> of the MBI has been demonstrated by numerous studies</a:t>
            </a:r>
          </a:p>
        </p:txBody>
      </p:sp>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5" name="Picture 4">
            <a:extLst>
              <a:ext uri="{FF2B5EF4-FFF2-40B4-BE49-F238E27FC236}">
                <a16:creationId xmlns:a16="http://schemas.microsoft.com/office/drawing/2014/main" id="{6A1F69FE-A6AD-96B0-8AD9-46C5E38C3A90}"/>
              </a:ext>
            </a:extLst>
          </p:cNvPr>
          <p:cNvPicPr>
            <a:picLocks noChangeAspect="1"/>
          </p:cNvPicPr>
          <p:nvPr/>
        </p:nvPicPr>
        <p:blipFill>
          <a:blip r:embed="rId5"/>
          <a:stretch>
            <a:fillRect/>
          </a:stretch>
        </p:blipFill>
        <p:spPr>
          <a:xfrm>
            <a:off x="3989128" y="1509486"/>
            <a:ext cx="8189873" cy="5357285"/>
          </a:xfrm>
          <a:prstGeom prst="rect">
            <a:avLst/>
          </a:prstGeom>
        </p:spPr>
      </p:pic>
      <p:sp>
        <p:nvSpPr>
          <p:cNvPr id="6" name="!!Red text BG 3">
            <a:extLst>
              <a:ext uri="{FF2B5EF4-FFF2-40B4-BE49-F238E27FC236}">
                <a16:creationId xmlns:a16="http://schemas.microsoft.com/office/drawing/2014/main" id="{0BA85D30-9076-D417-BDBA-16924EDABC2B}"/>
              </a:ext>
            </a:extLst>
          </p:cNvPr>
          <p:cNvSpPr/>
          <p:nvPr/>
        </p:nvSpPr>
        <p:spPr>
          <a:xfrm>
            <a:off x="3969161" y="4943316"/>
            <a:ext cx="5488845" cy="92771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d text 3">
            <a:extLst>
              <a:ext uri="{FF2B5EF4-FFF2-40B4-BE49-F238E27FC236}">
                <a16:creationId xmlns:a16="http://schemas.microsoft.com/office/drawing/2014/main" id="{968C0EE9-9A11-290D-DF52-0E5933C5D374}"/>
              </a:ext>
            </a:extLst>
          </p:cNvPr>
          <p:cNvSpPr txBox="1"/>
          <p:nvPr/>
        </p:nvSpPr>
        <p:spPr>
          <a:xfrm>
            <a:off x="4096162" y="5226344"/>
            <a:ext cx="5134924" cy="400110"/>
          </a:xfrm>
          <a:prstGeom prst="rect">
            <a:avLst/>
          </a:prstGeom>
          <a:noFill/>
        </p:spPr>
        <p:txBody>
          <a:bodyPr wrap="square" rtlCol="0">
            <a:spAutoFit/>
          </a:bodyPr>
          <a:lstStyle/>
          <a:p>
            <a:pPr algn="ctr"/>
            <a:r>
              <a:rPr lang="en-US" sz="2000" b="1" dirty="0">
                <a:solidFill>
                  <a:srgbClr val="C00000"/>
                </a:solidFill>
                <a:latin typeface="Segoe Print" panose="02000600000000000000" pitchFamily="2" charset="0"/>
              </a:rPr>
              <a:t>Two</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primary</a:t>
            </a:r>
            <a:r>
              <a:rPr lang="en-US" sz="2000" dirty="0">
                <a:solidFill>
                  <a:srgbClr val="C00000"/>
                </a:solidFill>
                <a:latin typeface="Segoe Print" panose="02000600000000000000" pitchFamily="2" charset="0"/>
              </a:rPr>
              <a:t> drivers of burnout</a:t>
            </a:r>
          </a:p>
        </p:txBody>
      </p:sp>
      <p:sp>
        <p:nvSpPr>
          <p:cNvPr id="14" name="!!Red highlight 3">
            <a:extLst>
              <a:ext uri="{FF2B5EF4-FFF2-40B4-BE49-F238E27FC236}">
                <a16:creationId xmlns:a16="http://schemas.microsoft.com/office/drawing/2014/main" id="{5632A505-8EE4-050B-220D-CAE0D110A6D0}"/>
              </a:ext>
            </a:extLst>
          </p:cNvPr>
          <p:cNvSpPr/>
          <p:nvPr/>
        </p:nvSpPr>
        <p:spPr bwMode="auto">
          <a:xfrm>
            <a:off x="3916556" y="5913560"/>
            <a:ext cx="8057730" cy="820757"/>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4098" name="Picture 2" descr="See the source image">
            <a:extLst>
              <a:ext uri="{FF2B5EF4-FFF2-40B4-BE49-F238E27FC236}">
                <a16:creationId xmlns:a16="http://schemas.microsoft.com/office/drawing/2014/main" id="{B458B447-320E-46AB-2399-CC71653F17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0912" y="521348"/>
            <a:ext cx="6304282" cy="6304282"/>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640E3A2C-DAD0-1002-3016-DE3277399C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9886" y="593143"/>
            <a:ext cx="6095009" cy="633881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47508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p:bldP spid="1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AWS Scores">
            <a:extLst>
              <a:ext uri="{FF2B5EF4-FFF2-40B4-BE49-F238E27FC236}">
                <a16:creationId xmlns:a16="http://schemas.microsoft.com/office/drawing/2014/main" id="{9B7F5AF4-2BD1-0316-C972-D2E7C07C2DE1}"/>
              </a:ext>
            </a:extLst>
          </p:cNvPr>
          <p:cNvPicPr>
            <a:picLocks noChangeAspect="1"/>
          </p:cNvPicPr>
          <p:nvPr/>
        </p:nvPicPr>
        <p:blipFill>
          <a:blip r:embed="rId3"/>
          <a:stretch>
            <a:fillRect/>
          </a:stretch>
        </p:blipFill>
        <p:spPr>
          <a:xfrm>
            <a:off x="3660205" y="7461634"/>
            <a:ext cx="8454160" cy="3659761"/>
          </a:xfrm>
          <a:prstGeom prst="rect">
            <a:avLst/>
          </a:prstGeom>
        </p:spPr>
      </p:pic>
      <p:pic>
        <p:nvPicPr>
          <p:cNvPr id="5" name="!!AWS Circle">
            <a:extLst>
              <a:ext uri="{FF2B5EF4-FFF2-40B4-BE49-F238E27FC236}">
                <a16:creationId xmlns:a16="http://schemas.microsoft.com/office/drawing/2014/main" id="{63C1D3F6-3542-714B-AEA5-F36FAA95924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7468751"/>
            <a:ext cx="1905277" cy="2402611"/>
          </a:xfrm>
          <a:prstGeom prst="rect">
            <a:avLst/>
          </a:prstGeom>
        </p:spPr>
      </p:pic>
      <p:sp>
        <p:nvSpPr>
          <p:cNvPr id="6" name="!!AWS Sub">
            <a:extLst>
              <a:ext uri="{FF2B5EF4-FFF2-40B4-BE49-F238E27FC236}">
                <a16:creationId xmlns:a16="http://schemas.microsoft.com/office/drawing/2014/main" id="{44E2398E-DBA4-BFD0-5C1E-92206848AF86}"/>
              </a:ext>
            </a:extLst>
          </p:cNvPr>
          <p:cNvSpPr txBox="1"/>
          <p:nvPr/>
        </p:nvSpPr>
        <p:spPr>
          <a:xfrm>
            <a:off x="43829" y="995013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05E4A80B-5A39-DB6B-BF41-15971A55F779}"/>
              </a:ext>
            </a:extLst>
          </p:cNvPr>
          <p:cNvSpPr txBox="1"/>
          <p:nvPr/>
        </p:nvSpPr>
        <p:spPr>
          <a:xfrm>
            <a:off x="177800" y="1052839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pic>
        <p:nvPicPr>
          <p:cNvPr id="10" name="!!MindGarden">
            <a:extLst>
              <a:ext uri="{FF2B5EF4-FFF2-40B4-BE49-F238E27FC236}">
                <a16:creationId xmlns:a16="http://schemas.microsoft.com/office/drawing/2014/main" id="{6DBDED44-B963-408E-C8DB-808F1EADB46C}"/>
              </a:ext>
            </a:extLst>
          </p:cNvPr>
          <p:cNvPicPr>
            <a:picLocks noChangeAspect="1"/>
          </p:cNvPicPr>
          <p:nvPr/>
        </p:nvPicPr>
        <p:blipFill>
          <a:blip r:embed="rId5"/>
          <a:stretch>
            <a:fillRect/>
          </a:stretch>
        </p:blipFill>
        <p:spPr>
          <a:xfrm>
            <a:off x="12258800" y="1829029"/>
            <a:ext cx="8148292" cy="5028971"/>
          </a:xfrm>
          <a:prstGeom prst="rect">
            <a:avLst/>
          </a:prstGeom>
        </p:spPr>
      </p:pic>
      <p:sp>
        <p:nvSpPr>
          <p:cNvPr id="3" name="!!Reliability">
            <a:extLst>
              <a:ext uri="{FF2B5EF4-FFF2-40B4-BE49-F238E27FC236}">
                <a16:creationId xmlns:a16="http://schemas.microsoft.com/office/drawing/2014/main" id="{7BB33D92-16A4-FEB7-156C-485078911204}"/>
              </a:ext>
            </a:extLst>
          </p:cNvPr>
          <p:cNvSpPr txBox="1"/>
          <p:nvPr/>
        </p:nvSpPr>
        <p:spPr>
          <a:xfrm>
            <a:off x="4145788" y="1767590"/>
            <a:ext cx="5787273"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reliability</a:t>
            </a:r>
            <a:r>
              <a:rPr lang="en-US" sz="2800" dirty="0">
                <a:solidFill>
                  <a:srgbClr val="2D3E50"/>
                </a:solidFill>
                <a:latin typeface="Roboto Light" panose="02000000000000000000" pitchFamily="2" charset="0"/>
                <a:ea typeface="Roboto Light" panose="02000000000000000000" pitchFamily="2" charset="0"/>
              </a:rPr>
              <a:t> of the three MBI scales exceeds recommended levels for research studies</a:t>
            </a:r>
          </a:p>
        </p:txBody>
      </p:sp>
      <p:sp>
        <p:nvSpPr>
          <p:cNvPr id="7" name="!!Validity">
            <a:extLst>
              <a:ext uri="{FF2B5EF4-FFF2-40B4-BE49-F238E27FC236}">
                <a16:creationId xmlns:a16="http://schemas.microsoft.com/office/drawing/2014/main" id="{19560771-1F60-1EC2-586C-DFC051586B71}"/>
              </a:ext>
            </a:extLst>
          </p:cNvPr>
          <p:cNvSpPr txBox="1"/>
          <p:nvPr/>
        </p:nvSpPr>
        <p:spPr>
          <a:xfrm>
            <a:off x="4145787" y="3490033"/>
            <a:ext cx="5787273"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validity</a:t>
            </a:r>
            <a:r>
              <a:rPr lang="en-US" sz="2800" dirty="0">
                <a:solidFill>
                  <a:srgbClr val="2D3E50"/>
                </a:solidFill>
                <a:latin typeface="Roboto Light" panose="02000000000000000000" pitchFamily="2" charset="0"/>
                <a:ea typeface="Roboto Light" panose="02000000000000000000" pitchFamily="2" charset="0"/>
              </a:rPr>
              <a:t> of the MBI has been demonstrated by numerous studies</a:t>
            </a:r>
          </a:p>
        </p:txBody>
      </p:sp>
      <p:sp>
        <p:nvSpPr>
          <p:cNvPr id="23" name="!!WhiteBG">
            <a:extLst>
              <a:ext uri="{FF2B5EF4-FFF2-40B4-BE49-F238E27FC236}">
                <a16:creationId xmlns:a16="http://schemas.microsoft.com/office/drawing/2014/main" id="{1E728E9A-6F05-6400-A9D1-32EF7EB1706B}"/>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4098" name="Picture 2" descr="See the source image">
            <a:extLst>
              <a:ext uri="{FF2B5EF4-FFF2-40B4-BE49-F238E27FC236}">
                <a16:creationId xmlns:a16="http://schemas.microsoft.com/office/drawing/2014/main" id="{B458B447-320E-46AB-2399-CC71653F173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09337" y="6909302"/>
            <a:ext cx="1599286" cy="1599286"/>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640E3A2C-DAD0-1002-3016-DE3277399CB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38752" y="6866771"/>
            <a:ext cx="1948219" cy="2026148"/>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4607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MBI Circle 2">
            <a:extLst>
              <a:ext uri="{FF2B5EF4-FFF2-40B4-BE49-F238E27FC236}">
                <a16:creationId xmlns:a16="http://schemas.microsoft.com/office/drawing/2014/main" id="{49FF8821-F64A-8AAC-CDC8-CFD59ADA10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2712009"/>
            <a:ext cx="1905277" cy="2402611"/>
          </a:xfrm>
          <a:prstGeom prst="rect">
            <a:avLst/>
          </a:prstGeom>
        </p:spPr>
      </p:pic>
      <p:pic>
        <p:nvPicPr>
          <p:cNvPr id="37" name="!!AWS Scores">
            <a:extLst>
              <a:ext uri="{FF2B5EF4-FFF2-40B4-BE49-F238E27FC236}">
                <a16:creationId xmlns:a16="http://schemas.microsoft.com/office/drawing/2014/main" id="{246E4426-81BA-E8D0-6604-2079C4C19F75}"/>
              </a:ext>
            </a:extLst>
          </p:cNvPr>
          <p:cNvPicPr>
            <a:picLocks noChangeAspect="1"/>
          </p:cNvPicPr>
          <p:nvPr/>
        </p:nvPicPr>
        <p:blipFill>
          <a:blip r:embed="rId4"/>
          <a:stretch>
            <a:fillRect/>
          </a:stretch>
        </p:blipFill>
        <p:spPr>
          <a:xfrm>
            <a:off x="3660205" y="1612372"/>
            <a:ext cx="8454160" cy="3659761"/>
          </a:xfrm>
          <a:prstGeom prst="rect">
            <a:avLst/>
          </a:prstGeom>
        </p:spPr>
      </p:pic>
      <p:sp>
        <p:nvSpPr>
          <p:cNvPr id="32" name="!!Reliability">
            <a:extLst>
              <a:ext uri="{FF2B5EF4-FFF2-40B4-BE49-F238E27FC236}">
                <a16:creationId xmlns:a16="http://schemas.microsoft.com/office/drawing/2014/main" id="{410C2BB6-CF8B-B4ED-FE50-96A0850248CD}"/>
              </a:ext>
            </a:extLst>
          </p:cNvPr>
          <p:cNvSpPr txBox="1"/>
          <p:nvPr/>
        </p:nvSpPr>
        <p:spPr>
          <a:xfrm>
            <a:off x="4145788" y="-3791384"/>
            <a:ext cx="5787273"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reliability</a:t>
            </a:r>
            <a:r>
              <a:rPr lang="en-US" sz="2800" dirty="0">
                <a:solidFill>
                  <a:srgbClr val="2D3E50"/>
                </a:solidFill>
                <a:latin typeface="Roboto Light" panose="02000000000000000000" pitchFamily="2" charset="0"/>
                <a:ea typeface="Roboto Light" panose="02000000000000000000" pitchFamily="2" charset="0"/>
              </a:rPr>
              <a:t> of the three MBI scales exceeds recommended levels for research studies</a:t>
            </a:r>
          </a:p>
        </p:txBody>
      </p:sp>
      <p:sp>
        <p:nvSpPr>
          <p:cNvPr id="33" name="!!Validity">
            <a:extLst>
              <a:ext uri="{FF2B5EF4-FFF2-40B4-BE49-F238E27FC236}">
                <a16:creationId xmlns:a16="http://schemas.microsoft.com/office/drawing/2014/main" id="{565047C0-087E-8C96-D3AC-2C92B991AF77}"/>
              </a:ext>
            </a:extLst>
          </p:cNvPr>
          <p:cNvSpPr txBox="1"/>
          <p:nvPr/>
        </p:nvSpPr>
        <p:spPr>
          <a:xfrm>
            <a:off x="4145787" y="-2068941"/>
            <a:ext cx="5787273"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validity</a:t>
            </a:r>
            <a:r>
              <a:rPr lang="en-US" sz="2800" dirty="0">
                <a:solidFill>
                  <a:srgbClr val="2D3E50"/>
                </a:solidFill>
                <a:latin typeface="Roboto Light" panose="02000000000000000000" pitchFamily="2" charset="0"/>
                <a:ea typeface="Roboto Light" panose="02000000000000000000" pitchFamily="2" charset="0"/>
              </a:rPr>
              <a:t> of the MBI has been demonstrated by numerous studies</a:t>
            </a:r>
          </a:p>
        </p:txBody>
      </p:sp>
      <p:sp>
        <p:nvSpPr>
          <p:cNvPr id="29" name="Text 1">
            <a:extLst>
              <a:ext uri="{FF2B5EF4-FFF2-40B4-BE49-F238E27FC236}">
                <a16:creationId xmlns:a16="http://schemas.microsoft.com/office/drawing/2014/main" id="{5A99629D-697B-9148-6390-4E3C20EBB223}"/>
              </a:ext>
            </a:extLst>
          </p:cNvPr>
          <p:cNvSpPr txBox="1"/>
          <p:nvPr/>
        </p:nvSpPr>
        <p:spPr>
          <a:xfrm>
            <a:off x="-1262738" y="-180426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30" name="!!MBI Circle">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4361299"/>
            <a:ext cx="1905277" cy="2402611"/>
          </a:xfrm>
          <a:prstGeom prst="rect">
            <a:avLst/>
          </a:prstGeom>
        </p:spPr>
      </p:pic>
      <p:sp>
        <p:nvSpPr>
          <p:cNvPr id="31" name="Text 1">
            <a:extLst>
              <a:ext uri="{FF2B5EF4-FFF2-40B4-BE49-F238E27FC236}">
                <a16:creationId xmlns:a16="http://schemas.microsoft.com/office/drawing/2014/main" id="{DD2A7881-E21A-ED3D-46E7-AF4B84DB7406}"/>
              </a:ext>
            </a:extLst>
          </p:cNvPr>
          <p:cNvSpPr txBox="1"/>
          <p:nvPr/>
        </p:nvSpPr>
        <p:spPr>
          <a:xfrm>
            <a:off x="3" y="-1301653"/>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1887101"/>
            <a:ext cx="1905277" cy="2402611"/>
          </a:xfrm>
          <a:prstGeom prst="rect">
            <a:avLst/>
          </a:prstGeom>
        </p:spPr>
      </p:pic>
      <p:sp>
        <p:nvSpPr>
          <p:cNvPr id="6" name="!!AWS Sub">
            <a:extLst>
              <a:ext uri="{FF2B5EF4-FFF2-40B4-BE49-F238E27FC236}">
                <a16:creationId xmlns:a16="http://schemas.microsoft.com/office/drawing/2014/main" id="{E49D4FB7-3C11-7DA0-4875-BDA1DB41C035}"/>
              </a:ext>
            </a:extLst>
          </p:cNvPr>
          <p:cNvSpPr txBox="1"/>
          <p:nvPr/>
        </p:nvSpPr>
        <p:spPr>
          <a:xfrm>
            <a:off x="43829" y="436848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2C7782B2-9D00-EBCC-A73E-CF00244D60C5}"/>
              </a:ext>
            </a:extLst>
          </p:cNvPr>
          <p:cNvSpPr txBox="1"/>
          <p:nvPr/>
        </p:nvSpPr>
        <p:spPr>
          <a:xfrm>
            <a:off x="177800" y="494674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8" name="!!Red highlight 3">
            <a:extLst>
              <a:ext uri="{FF2B5EF4-FFF2-40B4-BE49-F238E27FC236}">
                <a16:creationId xmlns:a16="http://schemas.microsoft.com/office/drawing/2014/main" id="{EEFC1A11-4937-1423-4698-E875CAB9E63D}"/>
              </a:ext>
            </a:extLst>
          </p:cNvPr>
          <p:cNvSpPr/>
          <p:nvPr/>
        </p:nvSpPr>
        <p:spPr bwMode="auto">
          <a:xfrm>
            <a:off x="3701143" y="3031873"/>
            <a:ext cx="1071211" cy="2213755"/>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3184900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Workload">
            <a:extLst>
              <a:ext uri="{FF2B5EF4-FFF2-40B4-BE49-F238E27FC236}">
                <a16:creationId xmlns:a16="http://schemas.microsoft.com/office/drawing/2014/main" id="{25B94EE0-537A-00C0-049B-11C95D70B4EE}"/>
              </a:ext>
            </a:extLst>
          </p:cNvPr>
          <p:cNvPicPr>
            <a:picLocks noChangeAspect="1"/>
          </p:cNvPicPr>
          <p:nvPr/>
        </p:nvPicPr>
        <p:blipFill>
          <a:blip r:embed="rId3"/>
          <a:stretch>
            <a:fillRect/>
          </a:stretch>
        </p:blipFill>
        <p:spPr>
          <a:xfrm>
            <a:off x="4223152" y="1451578"/>
            <a:ext cx="7551699" cy="1647222"/>
          </a:xfrm>
          <a:prstGeom prst="rect">
            <a:avLst/>
          </a:prstGeom>
        </p:spPr>
      </p:pic>
      <p:pic>
        <p:nvPicPr>
          <p:cNvPr id="15" name="!!Control">
            <a:extLst>
              <a:ext uri="{FF2B5EF4-FFF2-40B4-BE49-F238E27FC236}">
                <a16:creationId xmlns:a16="http://schemas.microsoft.com/office/drawing/2014/main" id="{84839A0A-E48B-8731-F84F-01CA8299F688}"/>
              </a:ext>
            </a:extLst>
          </p:cNvPr>
          <p:cNvPicPr>
            <a:picLocks noChangeAspect="1"/>
          </p:cNvPicPr>
          <p:nvPr/>
        </p:nvPicPr>
        <p:blipFill>
          <a:blip r:embed="rId4"/>
          <a:stretch>
            <a:fillRect/>
          </a:stretch>
        </p:blipFill>
        <p:spPr>
          <a:xfrm>
            <a:off x="4223151" y="3302000"/>
            <a:ext cx="7551699" cy="1647222"/>
          </a:xfrm>
          <a:prstGeom prst="rect">
            <a:avLst/>
          </a:prstGeom>
        </p:spPr>
      </p:pic>
      <p:pic>
        <p:nvPicPr>
          <p:cNvPr id="18" name="!!Reward">
            <a:extLst>
              <a:ext uri="{FF2B5EF4-FFF2-40B4-BE49-F238E27FC236}">
                <a16:creationId xmlns:a16="http://schemas.microsoft.com/office/drawing/2014/main" id="{73F5DB07-67F1-E8BD-2063-757F7075CE56}"/>
              </a:ext>
            </a:extLst>
          </p:cNvPr>
          <p:cNvPicPr>
            <a:picLocks noChangeAspect="1"/>
          </p:cNvPicPr>
          <p:nvPr/>
        </p:nvPicPr>
        <p:blipFill>
          <a:blip r:embed="rId5"/>
          <a:stretch>
            <a:fillRect/>
          </a:stretch>
        </p:blipFill>
        <p:spPr>
          <a:xfrm>
            <a:off x="4223150" y="5138268"/>
            <a:ext cx="7551699" cy="1647222"/>
          </a:xfrm>
          <a:prstGeom prst="rect">
            <a:avLst/>
          </a:prstGeom>
        </p:spPr>
      </p:pic>
      <p:sp>
        <p:nvSpPr>
          <p:cNvPr id="23" name="!!Workload red">
            <a:extLst>
              <a:ext uri="{FF2B5EF4-FFF2-40B4-BE49-F238E27FC236}">
                <a16:creationId xmlns:a16="http://schemas.microsoft.com/office/drawing/2014/main" id="{CD8688AD-6DB1-45D0-2E90-BF66E639724A}"/>
              </a:ext>
            </a:extLst>
          </p:cNvPr>
          <p:cNvSpPr txBox="1"/>
          <p:nvPr/>
        </p:nvSpPr>
        <p:spPr>
          <a:xfrm>
            <a:off x="4308824" y="1840313"/>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sp>
        <p:nvSpPr>
          <p:cNvPr id="24" name="!!Control red">
            <a:extLst>
              <a:ext uri="{FF2B5EF4-FFF2-40B4-BE49-F238E27FC236}">
                <a16:creationId xmlns:a16="http://schemas.microsoft.com/office/drawing/2014/main" id="{7FE3D24B-E817-42C7-492F-B387CC6AD22B}"/>
              </a:ext>
            </a:extLst>
          </p:cNvPr>
          <p:cNvSpPr txBox="1"/>
          <p:nvPr/>
        </p:nvSpPr>
        <p:spPr>
          <a:xfrm>
            <a:off x="4308824" y="3648538"/>
            <a:ext cx="114646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Control</a:t>
            </a:r>
          </a:p>
        </p:txBody>
      </p:sp>
      <p:sp>
        <p:nvSpPr>
          <p:cNvPr id="25" name="!!Reward red">
            <a:extLst>
              <a:ext uri="{FF2B5EF4-FFF2-40B4-BE49-F238E27FC236}">
                <a16:creationId xmlns:a16="http://schemas.microsoft.com/office/drawing/2014/main" id="{42223302-0CB9-9F0C-1075-5D14B3831FF0}"/>
              </a:ext>
            </a:extLst>
          </p:cNvPr>
          <p:cNvSpPr txBox="1"/>
          <p:nvPr/>
        </p:nvSpPr>
        <p:spPr>
          <a:xfrm>
            <a:off x="4308824" y="5531522"/>
            <a:ext cx="118173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Reward</a:t>
            </a:r>
          </a:p>
        </p:txBody>
      </p:sp>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23581" y="1887101"/>
            <a:ext cx="1905277" cy="2402611"/>
          </a:xfrm>
          <a:prstGeom prst="rect">
            <a:avLst/>
          </a:prstGeom>
        </p:spPr>
      </p:pic>
      <p:sp>
        <p:nvSpPr>
          <p:cNvPr id="6" name="!!AWS Sub">
            <a:extLst>
              <a:ext uri="{FF2B5EF4-FFF2-40B4-BE49-F238E27FC236}">
                <a16:creationId xmlns:a16="http://schemas.microsoft.com/office/drawing/2014/main" id="{E49D4FB7-3C11-7DA0-4875-BDA1DB41C035}"/>
              </a:ext>
            </a:extLst>
          </p:cNvPr>
          <p:cNvSpPr txBox="1"/>
          <p:nvPr/>
        </p:nvSpPr>
        <p:spPr>
          <a:xfrm>
            <a:off x="43829" y="436848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2C7782B2-9D00-EBCC-A73E-CF00244D60C5}"/>
              </a:ext>
            </a:extLst>
          </p:cNvPr>
          <p:cNvSpPr txBox="1"/>
          <p:nvPr/>
        </p:nvSpPr>
        <p:spPr>
          <a:xfrm>
            <a:off x="177800" y="494674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4300831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indGarden">
            <a:extLst>
              <a:ext uri="{FF2B5EF4-FFF2-40B4-BE49-F238E27FC236}">
                <a16:creationId xmlns:a16="http://schemas.microsoft.com/office/drawing/2014/main" id="{ACC60FB7-93E9-5E75-0703-BBF778A5B473}"/>
              </a:ext>
            </a:extLst>
          </p:cNvPr>
          <p:cNvPicPr>
            <a:picLocks noChangeAspect="1"/>
          </p:cNvPicPr>
          <p:nvPr/>
        </p:nvPicPr>
        <p:blipFill>
          <a:blip r:embed="rId3"/>
          <a:stretch>
            <a:fillRect/>
          </a:stretch>
        </p:blipFill>
        <p:spPr>
          <a:xfrm>
            <a:off x="12192000" y="2988918"/>
            <a:ext cx="6268959" cy="3869082"/>
          </a:xfrm>
          <a:prstGeom prst="rect">
            <a:avLst/>
          </a:prstGeom>
        </p:spPr>
      </p:pic>
      <p:pic>
        <p:nvPicPr>
          <p:cNvPr id="37" name="!!AWS Scores">
            <a:extLst>
              <a:ext uri="{FF2B5EF4-FFF2-40B4-BE49-F238E27FC236}">
                <a16:creationId xmlns:a16="http://schemas.microsoft.com/office/drawing/2014/main" id="{246E4426-81BA-E8D0-6604-2079C4C19F75}"/>
              </a:ext>
            </a:extLst>
          </p:cNvPr>
          <p:cNvPicPr>
            <a:picLocks noChangeAspect="1"/>
          </p:cNvPicPr>
          <p:nvPr/>
        </p:nvPicPr>
        <p:blipFill>
          <a:blip r:embed="rId4"/>
          <a:stretch>
            <a:fillRect/>
          </a:stretch>
        </p:blipFill>
        <p:spPr>
          <a:xfrm>
            <a:off x="3660205" y="7011689"/>
            <a:ext cx="8454160" cy="3659761"/>
          </a:xfrm>
          <a:prstGeom prst="rect">
            <a:avLst/>
          </a:prstGeom>
        </p:spPr>
      </p:pic>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6" name="!!AWS Sub">
            <a:extLst>
              <a:ext uri="{FF2B5EF4-FFF2-40B4-BE49-F238E27FC236}">
                <a16:creationId xmlns:a16="http://schemas.microsoft.com/office/drawing/2014/main" id="{E49D4FB7-3C11-7DA0-4875-BDA1DB41C035}"/>
              </a:ext>
            </a:extLst>
          </p:cNvPr>
          <p:cNvSpPr txBox="1"/>
          <p:nvPr/>
        </p:nvSpPr>
        <p:spPr>
          <a:xfrm>
            <a:off x="43829" y="7068141"/>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2C7782B2-9D00-EBCC-A73E-CF00244D60C5}"/>
              </a:ext>
            </a:extLst>
          </p:cNvPr>
          <p:cNvSpPr txBox="1"/>
          <p:nvPr/>
        </p:nvSpPr>
        <p:spPr>
          <a:xfrm>
            <a:off x="177800" y="7646405"/>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9764346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Char"/>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indGarden">
            <a:extLst>
              <a:ext uri="{FF2B5EF4-FFF2-40B4-BE49-F238E27FC236}">
                <a16:creationId xmlns:a16="http://schemas.microsoft.com/office/drawing/2014/main" id="{C9128715-EB88-B054-B5B3-F901D12E9241}"/>
              </a:ext>
            </a:extLst>
          </p:cNvPr>
          <p:cNvPicPr>
            <a:picLocks noChangeAspect="1"/>
          </p:cNvPicPr>
          <p:nvPr/>
        </p:nvPicPr>
        <p:blipFill>
          <a:blip r:embed="rId3"/>
          <a:stretch>
            <a:fillRect/>
          </a:stretch>
        </p:blipFill>
        <p:spPr>
          <a:xfrm>
            <a:off x="3424677" y="1446975"/>
            <a:ext cx="8767323" cy="5411025"/>
          </a:xfrm>
          <a:prstGeom prst="rect">
            <a:avLst/>
          </a:prstGeom>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6833685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nual pic">
            <a:extLst>
              <a:ext uri="{FF2B5EF4-FFF2-40B4-BE49-F238E27FC236}">
                <a16:creationId xmlns:a16="http://schemas.microsoft.com/office/drawing/2014/main" id="{651B3CD3-0E48-589C-CF46-48BEF5621503}"/>
              </a:ext>
            </a:extLst>
          </p:cNvPr>
          <p:cNvPicPr>
            <a:picLocks noChangeAspect="1"/>
          </p:cNvPicPr>
          <p:nvPr/>
        </p:nvPicPr>
        <p:blipFill>
          <a:blip r:embed="rId3"/>
          <a:stretch>
            <a:fillRect/>
          </a:stretch>
        </p:blipFill>
        <p:spPr>
          <a:xfrm>
            <a:off x="3714072" y="9292071"/>
            <a:ext cx="1133699" cy="1141915"/>
          </a:xfrm>
          <a:prstGeom prst="rect">
            <a:avLst/>
          </a:prstGeom>
        </p:spPr>
      </p:pic>
      <p:sp>
        <p:nvSpPr>
          <p:cNvPr id="8" name="!!Manual text">
            <a:extLst>
              <a:ext uri="{FF2B5EF4-FFF2-40B4-BE49-F238E27FC236}">
                <a16:creationId xmlns:a16="http://schemas.microsoft.com/office/drawing/2014/main" id="{37EC03E1-74AE-FEF8-A4F8-6BC415E75E40}"/>
              </a:ext>
            </a:extLst>
          </p:cNvPr>
          <p:cNvSpPr txBox="1"/>
          <p:nvPr/>
        </p:nvSpPr>
        <p:spPr>
          <a:xfrm>
            <a:off x="4899199" y="9356504"/>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0" name="!!Host pic">
            <a:extLst>
              <a:ext uri="{FF2B5EF4-FFF2-40B4-BE49-F238E27FC236}">
                <a16:creationId xmlns:a16="http://schemas.microsoft.com/office/drawing/2014/main" id="{26551F36-6C26-3A45-2A08-673D8FF1A27B}"/>
              </a:ext>
            </a:extLst>
          </p:cNvPr>
          <p:cNvPicPr>
            <a:picLocks noChangeAspect="1"/>
          </p:cNvPicPr>
          <p:nvPr/>
        </p:nvPicPr>
        <p:blipFill>
          <a:blip r:embed="rId4"/>
          <a:stretch>
            <a:fillRect/>
          </a:stretch>
        </p:blipFill>
        <p:spPr>
          <a:xfrm>
            <a:off x="3714072" y="12242881"/>
            <a:ext cx="1133699" cy="1141915"/>
          </a:xfrm>
          <a:prstGeom prst="rect">
            <a:avLst/>
          </a:prstGeom>
        </p:spPr>
      </p:pic>
      <p:sp>
        <p:nvSpPr>
          <p:cNvPr id="11" name="!!Host text">
            <a:extLst>
              <a:ext uri="{FF2B5EF4-FFF2-40B4-BE49-F238E27FC236}">
                <a16:creationId xmlns:a16="http://schemas.microsoft.com/office/drawing/2014/main" id="{2436D2B1-DDF2-7D10-0F76-3BE149C0A8E3}"/>
              </a:ext>
            </a:extLst>
          </p:cNvPr>
          <p:cNvSpPr txBox="1"/>
          <p:nvPr/>
        </p:nvSpPr>
        <p:spPr>
          <a:xfrm>
            <a:off x="4899199" y="1226570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2" name="!!Ind pic">
            <a:extLst>
              <a:ext uri="{FF2B5EF4-FFF2-40B4-BE49-F238E27FC236}">
                <a16:creationId xmlns:a16="http://schemas.microsoft.com/office/drawing/2014/main" id="{52BE7A65-C78C-7A6D-809B-3C9D4DE1760D}"/>
              </a:ext>
            </a:extLst>
          </p:cNvPr>
          <p:cNvPicPr>
            <a:picLocks noChangeAspect="1"/>
          </p:cNvPicPr>
          <p:nvPr/>
        </p:nvPicPr>
        <p:blipFill>
          <a:blip r:embed="rId5"/>
          <a:stretch>
            <a:fillRect/>
          </a:stretch>
        </p:blipFill>
        <p:spPr>
          <a:xfrm>
            <a:off x="3714072" y="16649734"/>
            <a:ext cx="1133699" cy="1141974"/>
          </a:xfrm>
          <a:prstGeom prst="rect">
            <a:avLst/>
          </a:prstGeom>
        </p:spPr>
      </p:pic>
      <p:sp>
        <p:nvSpPr>
          <p:cNvPr id="13" name="!!Ind text">
            <a:extLst>
              <a:ext uri="{FF2B5EF4-FFF2-40B4-BE49-F238E27FC236}">
                <a16:creationId xmlns:a16="http://schemas.microsoft.com/office/drawing/2014/main" id="{E7D69D20-5CA8-A6BA-FDDB-DA0F4C8860D3}"/>
              </a:ext>
            </a:extLst>
          </p:cNvPr>
          <p:cNvSpPr txBox="1"/>
          <p:nvPr/>
        </p:nvSpPr>
        <p:spPr>
          <a:xfrm>
            <a:off x="4928228" y="1664973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4" name="!!Grp pic">
            <a:extLst>
              <a:ext uri="{FF2B5EF4-FFF2-40B4-BE49-F238E27FC236}">
                <a16:creationId xmlns:a16="http://schemas.microsoft.com/office/drawing/2014/main" id="{F5846723-84D4-7BF5-E1AB-0BDF4F33AFCA}"/>
              </a:ext>
            </a:extLst>
          </p:cNvPr>
          <p:cNvPicPr>
            <a:picLocks noChangeAspect="1"/>
          </p:cNvPicPr>
          <p:nvPr/>
        </p:nvPicPr>
        <p:blipFill>
          <a:blip r:embed="rId6"/>
          <a:stretch>
            <a:fillRect/>
          </a:stretch>
        </p:blipFill>
        <p:spPr>
          <a:xfrm>
            <a:off x="3714071" y="24593500"/>
            <a:ext cx="1133699" cy="1133699"/>
          </a:xfrm>
          <a:prstGeom prst="rect">
            <a:avLst/>
          </a:prstGeom>
        </p:spPr>
      </p:pic>
      <p:sp>
        <p:nvSpPr>
          <p:cNvPr id="15" name="!!Grp text">
            <a:extLst>
              <a:ext uri="{FF2B5EF4-FFF2-40B4-BE49-F238E27FC236}">
                <a16:creationId xmlns:a16="http://schemas.microsoft.com/office/drawing/2014/main" id="{11D0B0A2-DB87-AA97-B7C6-CCF63DEB13F4}"/>
              </a:ext>
            </a:extLst>
          </p:cNvPr>
          <p:cNvSpPr txBox="1"/>
          <p:nvPr/>
        </p:nvSpPr>
        <p:spPr>
          <a:xfrm>
            <a:off x="4928228" y="2459350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pic>
        <p:nvPicPr>
          <p:cNvPr id="2" name="!!MindGarden">
            <a:extLst>
              <a:ext uri="{FF2B5EF4-FFF2-40B4-BE49-F238E27FC236}">
                <a16:creationId xmlns:a16="http://schemas.microsoft.com/office/drawing/2014/main" id="{C9128715-EB88-B054-B5B3-F901D12E9241}"/>
              </a:ext>
            </a:extLst>
          </p:cNvPr>
          <p:cNvPicPr>
            <a:picLocks noChangeAspect="1"/>
          </p:cNvPicPr>
          <p:nvPr/>
        </p:nvPicPr>
        <p:blipFill>
          <a:blip r:embed="rId7"/>
          <a:stretch>
            <a:fillRect/>
          </a:stretch>
        </p:blipFill>
        <p:spPr>
          <a:xfrm>
            <a:off x="3424677" y="-638629"/>
            <a:ext cx="12146565" cy="7496629"/>
          </a:xfrm>
          <a:prstGeom prst="rect">
            <a:avLst/>
          </a:prstGeom>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Red highlight 3">
            <a:extLst>
              <a:ext uri="{FF2B5EF4-FFF2-40B4-BE49-F238E27FC236}">
                <a16:creationId xmlns:a16="http://schemas.microsoft.com/office/drawing/2014/main" id="{96E0DBCE-DC4B-F1CC-C8F7-BF0D3A80A35C}"/>
              </a:ext>
            </a:extLst>
          </p:cNvPr>
          <p:cNvSpPr/>
          <p:nvPr/>
        </p:nvSpPr>
        <p:spPr bwMode="auto">
          <a:xfrm>
            <a:off x="6597147" y="6052456"/>
            <a:ext cx="2387198" cy="378759"/>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318025198"/>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pic>
        <p:nvPicPr>
          <p:cNvPr id="2" name="!!MindGarden">
            <a:extLst>
              <a:ext uri="{FF2B5EF4-FFF2-40B4-BE49-F238E27FC236}">
                <a16:creationId xmlns:a16="http://schemas.microsoft.com/office/drawing/2014/main" id="{C9128715-EB88-B054-B5B3-F901D12E9241}"/>
              </a:ext>
            </a:extLst>
          </p:cNvPr>
          <p:cNvPicPr>
            <a:picLocks noChangeAspect="1"/>
          </p:cNvPicPr>
          <p:nvPr/>
        </p:nvPicPr>
        <p:blipFill>
          <a:blip r:embed="rId7"/>
          <a:stretch>
            <a:fillRect/>
          </a:stretch>
        </p:blipFill>
        <p:spPr>
          <a:xfrm>
            <a:off x="3424677" y="-7765147"/>
            <a:ext cx="12146565" cy="7496629"/>
          </a:xfrm>
          <a:prstGeom prst="rect">
            <a:avLst/>
          </a:prstGeom>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Red highlight 3">
            <a:extLst>
              <a:ext uri="{FF2B5EF4-FFF2-40B4-BE49-F238E27FC236}">
                <a16:creationId xmlns:a16="http://schemas.microsoft.com/office/drawing/2014/main" id="{E5382131-995B-E7FB-456B-F723E0EB6E0D}"/>
              </a:ext>
            </a:extLst>
          </p:cNvPr>
          <p:cNvSpPr/>
          <p:nvPr/>
        </p:nvSpPr>
        <p:spPr bwMode="auto">
          <a:xfrm>
            <a:off x="6597147" y="-1074062"/>
            <a:ext cx="2387198" cy="378759"/>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0839779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Cha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Line4">
            <a:extLst>
              <a:ext uri="{FF2B5EF4-FFF2-40B4-BE49-F238E27FC236}">
                <a16:creationId xmlns:a16="http://schemas.microsoft.com/office/drawing/2014/main" id="{644106E8-D3C0-A846-CB89-6A2A8C1FFE0D}"/>
              </a:ext>
            </a:extLst>
          </p:cNvPr>
          <p:cNvSpPr txBox="1"/>
          <p:nvPr/>
        </p:nvSpPr>
        <p:spPr>
          <a:xfrm>
            <a:off x="15613773"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13" name="!!Line3">
            <a:extLst>
              <a:ext uri="{FF2B5EF4-FFF2-40B4-BE49-F238E27FC236}">
                <a16:creationId xmlns:a16="http://schemas.microsoft.com/office/drawing/2014/main" id="{281B9E41-7366-1669-6B43-DD24E8EEB72B}"/>
              </a:ext>
            </a:extLst>
          </p:cNvPr>
          <p:cNvSpPr txBox="1"/>
          <p:nvPr/>
        </p:nvSpPr>
        <p:spPr>
          <a:xfrm>
            <a:off x="15613773"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14" name="!!Line2">
            <a:extLst>
              <a:ext uri="{FF2B5EF4-FFF2-40B4-BE49-F238E27FC236}">
                <a16:creationId xmlns:a16="http://schemas.microsoft.com/office/drawing/2014/main" id="{B6FE0B77-6602-CDDB-E24B-20D8265B88DF}"/>
              </a:ext>
            </a:extLst>
          </p:cNvPr>
          <p:cNvSpPr txBox="1"/>
          <p:nvPr/>
        </p:nvSpPr>
        <p:spPr>
          <a:xfrm>
            <a:off x="15613774" y="309265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15" name="!!Line1">
            <a:extLst>
              <a:ext uri="{FF2B5EF4-FFF2-40B4-BE49-F238E27FC236}">
                <a16:creationId xmlns:a16="http://schemas.microsoft.com/office/drawing/2014/main" id="{86200BCA-2D87-BB9A-994D-EB0F764A317E}"/>
              </a:ext>
            </a:extLst>
          </p:cNvPr>
          <p:cNvSpPr txBox="1"/>
          <p:nvPr/>
        </p:nvSpPr>
        <p:spPr>
          <a:xfrm>
            <a:off x="15613774"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1026" name="Picture 2">
            <a:extLst>
              <a:ext uri="{FF2B5EF4-FFF2-40B4-BE49-F238E27FC236}">
                <a16:creationId xmlns:a16="http://schemas.microsoft.com/office/drawing/2014/main" id="{3CAF7234-AED0-88E6-A4A5-0D9F0E3830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08703" y="6858000"/>
            <a:ext cx="1617897" cy="13487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ADD4F01C-5319-9B5A-73C1-85737AE07C56}"/>
              </a:ext>
            </a:extLst>
          </p:cNvPr>
          <p:cNvPicPr>
            <a:picLocks noChangeAspect="1"/>
          </p:cNvPicPr>
          <p:nvPr/>
        </p:nvPicPr>
        <p:blipFill>
          <a:blip r:embed="rId6"/>
          <a:stretch>
            <a:fillRect/>
          </a:stretch>
        </p:blipFill>
        <p:spPr>
          <a:xfrm>
            <a:off x="6095999" y="3106615"/>
            <a:ext cx="6096001" cy="3751385"/>
          </a:xfrm>
          <a:prstGeom prst="rect">
            <a:avLst/>
          </a:prstGeom>
        </p:spPr>
      </p:pic>
    </p:spTree>
    <p:extLst>
      <p:ext uri="{BB962C8B-B14F-4D97-AF65-F5344CB8AC3E}">
        <p14:creationId xmlns:p14="http://schemas.microsoft.com/office/powerpoint/2010/main" val="24428179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duotone>
              <a:schemeClr val="bg2">
                <a:shade val="45000"/>
                <a:satMod val="135000"/>
              </a:schemeClr>
              <a:prstClr val="white"/>
            </a:duotone>
          </a:blip>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chemeClr val="bg1">
                    <a:lumMod val="85000"/>
                  </a:schemeClr>
                </a:solidFill>
                <a:latin typeface="Roboto Light" panose="02000000000000000000" pitchFamily="2" charset="0"/>
                <a:ea typeface="Roboto Light" panose="02000000000000000000" pitchFamily="2" charset="0"/>
              </a:rPr>
              <a:t>Individual Report</a:t>
            </a:r>
            <a:br>
              <a:rPr lang="en-US" sz="2000" dirty="0">
                <a:solidFill>
                  <a:schemeClr val="bg1">
                    <a:lumMod val="85000"/>
                  </a:schemeClr>
                </a:solidFill>
                <a:latin typeface="Roboto Light" panose="02000000000000000000" pitchFamily="2" charset="0"/>
                <a:ea typeface="Roboto Light" panose="02000000000000000000" pitchFamily="2" charset="0"/>
              </a:rPr>
            </a:br>
            <a:endParaRPr lang="en-US" sz="2000" dirty="0">
              <a:solidFill>
                <a:schemeClr val="bg1">
                  <a:lumMod val="85000"/>
                </a:schemeClr>
              </a:solidFill>
              <a:latin typeface="Roboto Light" panose="02000000000000000000" pitchFamily="2" charset="0"/>
              <a:ea typeface="Roboto Light" panose="02000000000000000000" pitchFamily="2" charset="0"/>
            </a:endParaRPr>
          </a:p>
          <a:p>
            <a:r>
              <a:rPr lang="en-US" sz="2000" b="1" dirty="0">
                <a:solidFill>
                  <a:schemeClr val="bg1">
                    <a:lumMod val="85000"/>
                  </a:schemeClr>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duotone>
              <a:schemeClr val="bg2">
                <a:shade val="45000"/>
                <a:satMod val="135000"/>
              </a:schemeClr>
              <a:prstClr val="white"/>
            </a:duotone>
          </a:blip>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chemeClr val="bg1">
                    <a:lumMod val="85000"/>
                  </a:schemeClr>
                </a:solidFill>
                <a:latin typeface="Roboto Light" panose="02000000000000000000" pitchFamily="2" charset="0"/>
                <a:ea typeface="Roboto Light" panose="02000000000000000000" pitchFamily="2" charset="0"/>
              </a:rPr>
              <a:t>Group Report</a:t>
            </a:r>
            <a:endParaRPr lang="en-US" sz="2000" i="1" dirty="0">
              <a:solidFill>
                <a:schemeClr val="bg1">
                  <a:lumMod val="85000"/>
                </a:schemeClr>
              </a:solidFill>
              <a:latin typeface="Roboto Thin" panose="02000000000000000000" pitchFamily="2" charset="0"/>
              <a:ea typeface="Roboto Thin" panose="02000000000000000000" pitchFamily="2" charset="0"/>
            </a:endParaRPr>
          </a:p>
          <a:p>
            <a:endParaRPr lang="en-US" sz="2000" b="1" dirty="0">
              <a:solidFill>
                <a:schemeClr val="bg1">
                  <a:lumMod val="85000"/>
                </a:schemeClr>
              </a:solidFill>
              <a:latin typeface="Roboto Light" panose="02000000000000000000" pitchFamily="2" charset="0"/>
              <a:ea typeface="Roboto Light" panose="02000000000000000000" pitchFamily="2" charset="0"/>
            </a:endParaRPr>
          </a:p>
          <a:p>
            <a:r>
              <a:rPr lang="en-US" sz="2000" b="1" dirty="0">
                <a:solidFill>
                  <a:schemeClr val="bg1">
                    <a:lumMod val="85000"/>
                  </a:schemeClr>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Tree>
    <p:extLst>
      <p:ext uri="{BB962C8B-B14F-4D97-AF65-F5344CB8AC3E}">
        <p14:creationId xmlns:p14="http://schemas.microsoft.com/office/powerpoint/2010/main" val="2211494777"/>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
        <p:nvSpPr>
          <p:cNvPr id="2" name="Right Brace 1">
            <a:extLst>
              <a:ext uri="{FF2B5EF4-FFF2-40B4-BE49-F238E27FC236}">
                <a16:creationId xmlns:a16="http://schemas.microsoft.com/office/drawing/2014/main" id="{236B5358-FAD2-ECFB-62D3-9FF9BCAF1CD9}"/>
              </a:ext>
            </a:extLst>
          </p:cNvPr>
          <p:cNvSpPr/>
          <p:nvPr/>
        </p:nvSpPr>
        <p:spPr>
          <a:xfrm>
            <a:off x="8011885" y="3953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Pick one">
            <a:extLst>
              <a:ext uri="{FF2B5EF4-FFF2-40B4-BE49-F238E27FC236}">
                <a16:creationId xmlns:a16="http://schemas.microsoft.com/office/drawing/2014/main" id="{E6726939-A680-DA7D-E03F-6A0D2EF0C9AC}"/>
              </a:ext>
            </a:extLst>
          </p:cNvPr>
          <p:cNvSpPr txBox="1"/>
          <p:nvPr/>
        </p:nvSpPr>
        <p:spPr>
          <a:xfrm>
            <a:off x="8389257" y="4892906"/>
            <a:ext cx="252024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Pick one (or both)</a:t>
            </a:r>
          </a:p>
        </p:txBody>
      </p:sp>
    </p:spTree>
    <p:extLst>
      <p:ext uri="{BB962C8B-B14F-4D97-AF65-F5344CB8AC3E}">
        <p14:creationId xmlns:p14="http://schemas.microsoft.com/office/powerpoint/2010/main" val="939375420"/>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4754351"/>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579174" y="3476407"/>
            <a:ext cx="2893741" cy="1015663"/>
          </a:xfrm>
          <a:prstGeom prst="rect">
            <a:avLst/>
          </a:prstGeom>
          <a:noFill/>
        </p:spPr>
        <p:txBody>
          <a:bodyPr wrap="none" rtlCol="0">
            <a:spAutoFit/>
          </a:bodyPr>
          <a:lstStyle/>
          <a:p>
            <a:r>
              <a:rPr lang="en-US" sz="2000" dirty="0">
                <a:solidFill>
                  <a:srgbClr val="C00000"/>
                </a:solidFill>
                <a:latin typeface="Segoe Print" panose="02000600000000000000" pitchFamily="2" charset="0"/>
              </a:rPr>
              <a:t>Total cost for my</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25 person company </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was </a:t>
            </a:r>
            <a:r>
              <a:rPr lang="en-US" sz="2000" b="1" dirty="0">
                <a:solidFill>
                  <a:srgbClr val="C00000"/>
                </a:solidFill>
                <a:latin typeface="Segoe Print" panose="02000600000000000000" pitchFamily="2" charset="0"/>
              </a:rPr>
              <a:t>$xxx</a:t>
            </a:r>
          </a:p>
        </p:txBody>
      </p:sp>
    </p:spTree>
    <p:extLst>
      <p:ext uri="{BB962C8B-B14F-4D97-AF65-F5344CB8AC3E}">
        <p14:creationId xmlns:p14="http://schemas.microsoft.com/office/powerpoint/2010/main" val="1834273493"/>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AC89EF6-0BFE-254B-4A04-D59E05CBC5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1" y="1925884"/>
            <a:ext cx="6096000" cy="4233616"/>
          </a:xfrm>
          <a:prstGeom prst="rect">
            <a:avLst/>
          </a:prstGeom>
          <a:noFill/>
          <a:extLst>
            <a:ext uri="{909E8E84-426E-40DD-AFC4-6F175D3DCCD1}">
              <a14:hiddenFill xmlns:a14="http://schemas.microsoft.com/office/drawing/2010/main">
                <a:solidFill>
                  <a:srgbClr val="FFFFFF"/>
                </a:solidFill>
              </a14:hiddenFill>
            </a:ext>
          </a:extLst>
        </p:spPr>
      </p:pic>
      <p:sp>
        <p:nvSpPr>
          <p:cNvPr id="9" name="!!List">
            <a:extLst>
              <a:ext uri="{FF2B5EF4-FFF2-40B4-BE49-F238E27FC236}">
                <a16:creationId xmlns:a16="http://schemas.microsoft.com/office/drawing/2014/main" id="{E88CF3C7-B705-6AC2-41A3-42A7C6E23B4B}"/>
              </a:ext>
            </a:extLst>
          </p:cNvPr>
          <p:cNvSpPr txBox="1"/>
          <p:nvPr/>
        </p:nvSpPr>
        <p:spPr>
          <a:xfrm>
            <a:off x="-42307" y="2284463"/>
            <a:ext cx="6095999" cy="954107"/>
          </a:xfrm>
          <a:prstGeom prst="rect">
            <a:avLst/>
          </a:prstGeom>
          <a:noFill/>
        </p:spPr>
        <p:txBody>
          <a:bodyPr wrap="square" rtlCol="0">
            <a:spAutoFit/>
          </a:bodyPr>
          <a:lstStyle/>
          <a:p>
            <a:pPr marL="514350" indent="-514350">
              <a:buAutoNum type="arabicPeriod"/>
            </a:pPr>
            <a:r>
              <a:rPr lang="en-US" sz="2800" dirty="0">
                <a:solidFill>
                  <a:srgbClr val="2D3E50"/>
                </a:solidFill>
                <a:latin typeface="Roboto Light" panose="02000000000000000000" pitchFamily="2" charset="0"/>
                <a:ea typeface="Roboto Light" panose="02000000000000000000" pitchFamily="2" charset="0"/>
              </a:rPr>
              <a:t>Depleted energy reserves</a:t>
            </a:r>
            <a:br>
              <a:rPr lang="en-US" sz="2800" dirty="0">
                <a:solidFill>
                  <a:srgbClr val="2D3E50"/>
                </a:solidFill>
                <a:latin typeface="Roboto Light" panose="02000000000000000000" pitchFamily="2" charset="0"/>
                <a:ea typeface="Roboto Light" panose="02000000000000000000" pitchFamily="2" charset="0"/>
              </a:rPr>
            </a:br>
            <a:endParaRPr lang="en-US" sz="2800" dirty="0">
              <a:solidFill>
                <a:srgbClr val="2D3E50"/>
              </a:solidFill>
              <a:latin typeface="Roboto Light" panose="02000000000000000000" pitchFamily="2" charset="0"/>
              <a:ea typeface="Roboto Light" panose="02000000000000000000" pitchFamily="2" charset="0"/>
            </a:endParaRPr>
          </a:p>
        </p:txBody>
      </p:sp>
      <p:sp>
        <p:nvSpPr>
          <p:cNvPr id="7" name="!!Red script 3">
            <a:extLst>
              <a:ext uri="{FF2B5EF4-FFF2-40B4-BE49-F238E27FC236}">
                <a16:creationId xmlns:a16="http://schemas.microsoft.com/office/drawing/2014/main" id="{92E72BFE-14C5-649B-F391-73BA9BBC18F2}"/>
              </a:ext>
            </a:extLst>
          </p:cNvPr>
          <p:cNvSpPr txBox="1"/>
          <p:nvPr/>
        </p:nvSpPr>
        <p:spPr>
          <a:xfrm>
            <a:off x="-14271" y="1546251"/>
            <a:ext cx="6095999" cy="523220"/>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symptoms: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320913"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2493956"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27898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0" name="TextBox 9">
            <a:extLst>
              <a:ext uri="{FF2B5EF4-FFF2-40B4-BE49-F238E27FC236}">
                <a16:creationId xmlns:a16="http://schemas.microsoft.com/office/drawing/2014/main" id="{84E9B45C-FD8B-A6AA-A954-7104243F5866}"/>
              </a:ext>
            </a:extLst>
          </p:cNvPr>
          <p:cNvSpPr txBox="1"/>
          <p:nvPr/>
        </p:nvSpPr>
        <p:spPr>
          <a:xfrm>
            <a:off x="525352" y="3253507"/>
            <a:ext cx="4900701"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Pervasive feeling of exhaustion</a:t>
            </a:r>
          </a:p>
        </p:txBody>
      </p:sp>
    </p:spTree>
    <p:extLst>
      <p:ext uri="{BB962C8B-B14F-4D97-AF65-F5344CB8AC3E}">
        <p14:creationId xmlns:p14="http://schemas.microsoft.com/office/powerpoint/2010/main" val="221574757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anim calcmode="lin" valueType="num">
                                      <p:cBhvr additive="base">
                                        <p:cTn id="11" dur="500" fill="hold"/>
                                        <p:tgtEl>
                                          <p:spTgt spid="1026"/>
                                        </p:tgtEl>
                                        <p:attrNameLst>
                                          <p:attrName>ppt_x</p:attrName>
                                        </p:attrNameLst>
                                      </p:cBhvr>
                                      <p:tavLst>
                                        <p:tav tm="0">
                                          <p:val>
                                            <p:strVal val="1+#ppt_w/2"/>
                                          </p:val>
                                        </p:tav>
                                        <p:tav tm="100000">
                                          <p:val>
                                            <p:strVal val="#ppt_x"/>
                                          </p:val>
                                        </p:tav>
                                      </p:tavLst>
                                    </p:anim>
                                    <p:anim calcmode="lin" valueType="num">
                                      <p:cBhvr additive="base">
                                        <p:cTn id="12" dur="500" fill="hold"/>
                                        <p:tgtEl>
                                          <p:spTgt spid="102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AC89EF6-0BFE-254B-4A04-D59E05CBC5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1" y="1925884"/>
            <a:ext cx="6096000" cy="4233616"/>
          </a:xfrm>
          <a:prstGeom prst="rect">
            <a:avLst/>
          </a:prstGeom>
          <a:noFill/>
          <a:extLst>
            <a:ext uri="{909E8E84-426E-40DD-AFC4-6F175D3DCCD1}">
              <a14:hiddenFill xmlns:a14="http://schemas.microsoft.com/office/drawing/2010/main">
                <a:solidFill>
                  <a:srgbClr val="FFFFFF"/>
                </a:solidFill>
              </a14:hiddenFill>
            </a:ext>
          </a:extLst>
        </p:spPr>
      </p:pic>
      <p:sp>
        <p:nvSpPr>
          <p:cNvPr id="9" name="!!List">
            <a:extLst>
              <a:ext uri="{FF2B5EF4-FFF2-40B4-BE49-F238E27FC236}">
                <a16:creationId xmlns:a16="http://schemas.microsoft.com/office/drawing/2014/main" id="{E88CF3C7-B705-6AC2-41A3-42A7C6E23B4B}"/>
              </a:ext>
            </a:extLst>
          </p:cNvPr>
          <p:cNvSpPr txBox="1"/>
          <p:nvPr/>
        </p:nvSpPr>
        <p:spPr>
          <a:xfrm>
            <a:off x="-42307" y="2284463"/>
            <a:ext cx="6095999" cy="954107"/>
          </a:xfrm>
          <a:prstGeom prst="rect">
            <a:avLst/>
          </a:prstGeom>
          <a:noFill/>
        </p:spPr>
        <p:txBody>
          <a:bodyPr wrap="square" rtlCol="0">
            <a:spAutoFit/>
          </a:bodyPr>
          <a:lstStyle/>
          <a:p>
            <a:pPr marL="514350" indent="-514350">
              <a:buAutoNum type="arabicPeriod"/>
            </a:pPr>
            <a:r>
              <a:rPr lang="en-US" sz="2800" dirty="0">
                <a:solidFill>
                  <a:srgbClr val="2D3E50"/>
                </a:solidFill>
                <a:latin typeface="Roboto Light" panose="02000000000000000000" pitchFamily="2" charset="0"/>
                <a:ea typeface="Roboto Light" panose="02000000000000000000" pitchFamily="2" charset="0"/>
              </a:rPr>
              <a:t>Depleted energy reserves</a:t>
            </a:r>
            <a:br>
              <a:rPr lang="en-US" sz="2800" dirty="0">
                <a:solidFill>
                  <a:srgbClr val="2D3E50"/>
                </a:solidFill>
                <a:latin typeface="Roboto Light" panose="02000000000000000000" pitchFamily="2" charset="0"/>
                <a:ea typeface="Roboto Light" panose="02000000000000000000" pitchFamily="2" charset="0"/>
              </a:rPr>
            </a:br>
            <a:endParaRPr lang="en-US" sz="2800" dirty="0">
              <a:solidFill>
                <a:srgbClr val="2D3E50"/>
              </a:solidFill>
              <a:latin typeface="Roboto Light" panose="02000000000000000000" pitchFamily="2" charset="0"/>
              <a:ea typeface="Roboto Light" panose="02000000000000000000" pitchFamily="2" charset="0"/>
            </a:endParaRPr>
          </a:p>
        </p:txBody>
      </p:sp>
      <p:sp>
        <p:nvSpPr>
          <p:cNvPr id="7" name="!!Red script 3">
            <a:extLst>
              <a:ext uri="{FF2B5EF4-FFF2-40B4-BE49-F238E27FC236}">
                <a16:creationId xmlns:a16="http://schemas.microsoft.com/office/drawing/2014/main" id="{92E72BFE-14C5-649B-F391-73BA9BBC18F2}"/>
              </a:ext>
            </a:extLst>
          </p:cNvPr>
          <p:cNvSpPr txBox="1"/>
          <p:nvPr/>
        </p:nvSpPr>
        <p:spPr>
          <a:xfrm>
            <a:off x="-14271" y="1546251"/>
            <a:ext cx="6095999" cy="523220"/>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symptoms:</a:t>
            </a:r>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0" name="TextBox 9">
            <a:extLst>
              <a:ext uri="{FF2B5EF4-FFF2-40B4-BE49-F238E27FC236}">
                <a16:creationId xmlns:a16="http://schemas.microsoft.com/office/drawing/2014/main" id="{84E9B45C-FD8B-A6AA-A954-7104243F5866}"/>
              </a:ext>
            </a:extLst>
          </p:cNvPr>
          <p:cNvSpPr txBox="1"/>
          <p:nvPr/>
        </p:nvSpPr>
        <p:spPr>
          <a:xfrm>
            <a:off x="525352" y="3253507"/>
            <a:ext cx="4948791" cy="830997"/>
          </a:xfrm>
          <a:prstGeom prst="rect">
            <a:avLst/>
          </a:prstGeom>
          <a:noFill/>
        </p:spPr>
        <p:txBody>
          <a:bodyPr wrap="none" rtlCol="0">
            <a:spAutoFit/>
          </a:bodyPr>
          <a:lstStyle/>
          <a:p>
            <a:r>
              <a:rPr lang="en-US" sz="2400" dirty="0">
                <a:solidFill>
                  <a:srgbClr val="C00000"/>
                </a:solidFill>
                <a:latin typeface="Segoe Print" panose="02000600000000000000" pitchFamily="2" charset="0"/>
              </a:rPr>
              <a:t>Hard to get out of bed in the</a:t>
            </a:r>
            <a:br>
              <a:rPr lang="en-US" sz="2400" dirty="0">
                <a:solidFill>
                  <a:srgbClr val="C00000"/>
                </a:solidFill>
                <a:latin typeface="Segoe Print" panose="02000600000000000000" pitchFamily="2" charset="0"/>
              </a:rPr>
            </a:br>
            <a:r>
              <a:rPr lang="en-US" sz="2400" dirty="0">
                <a:solidFill>
                  <a:srgbClr val="C00000"/>
                </a:solidFill>
                <a:latin typeface="Segoe Print" panose="02000600000000000000" pitchFamily="2" charset="0"/>
              </a:rPr>
              <a:t>morning</a:t>
            </a:r>
          </a:p>
        </p:txBody>
      </p:sp>
    </p:spTree>
    <p:extLst>
      <p:ext uri="{BB962C8B-B14F-4D97-AF65-F5344CB8AC3E}">
        <p14:creationId xmlns:p14="http://schemas.microsoft.com/office/powerpoint/2010/main" val="3558779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AC89EF6-0BFE-254B-4A04-D59E05CBC5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1" y="1925884"/>
            <a:ext cx="6096000" cy="4233616"/>
          </a:xfrm>
          <a:prstGeom prst="rect">
            <a:avLst/>
          </a:prstGeom>
          <a:noFill/>
          <a:extLst>
            <a:ext uri="{909E8E84-426E-40DD-AFC4-6F175D3DCCD1}">
              <a14:hiddenFill xmlns:a14="http://schemas.microsoft.com/office/drawing/2010/main">
                <a:solidFill>
                  <a:srgbClr val="FFFFFF"/>
                </a:solidFill>
              </a14:hiddenFill>
            </a:ext>
          </a:extLst>
        </p:spPr>
      </p:pic>
      <p:sp>
        <p:nvSpPr>
          <p:cNvPr id="9" name="!!List">
            <a:extLst>
              <a:ext uri="{FF2B5EF4-FFF2-40B4-BE49-F238E27FC236}">
                <a16:creationId xmlns:a16="http://schemas.microsoft.com/office/drawing/2014/main" id="{E88CF3C7-B705-6AC2-41A3-42A7C6E23B4B}"/>
              </a:ext>
            </a:extLst>
          </p:cNvPr>
          <p:cNvSpPr txBox="1"/>
          <p:nvPr/>
        </p:nvSpPr>
        <p:spPr>
          <a:xfrm>
            <a:off x="-42307" y="2284463"/>
            <a:ext cx="6095999" cy="954107"/>
          </a:xfrm>
          <a:prstGeom prst="rect">
            <a:avLst/>
          </a:prstGeom>
          <a:noFill/>
        </p:spPr>
        <p:txBody>
          <a:bodyPr wrap="square" rtlCol="0">
            <a:spAutoFit/>
          </a:bodyPr>
          <a:lstStyle/>
          <a:p>
            <a:pPr marL="514350" indent="-514350">
              <a:buAutoNum type="arabicPeriod"/>
            </a:pPr>
            <a:r>
              <a:rPr lang="en-US" sz="2800" dirty="0">
                <a:solidFill>
                  <a:srgbClr val="2D3E50"/>
                </a:solidFill>
                <a:latin typeface="Roboto Light" panose="02000000000000000000" pitchFamily="2" charset="0"/>
                <a:ea typeface="Roboto Light" panose="02000000000000000000" pitchFamily="2" charset="0"/>
              </a:rPr>
              <a:t>Depleted energy reserves</a:t>
            </a:r>
            <a:br>
              <a:rPr lang="en-US" sz="2800" dirty="0">
                <a:solidFill>
                  <a:srgbClr val="2D3E50"/>
                </a:solidFill>
                <a:latin typeface="Roboto Light" panose="02000000000000000000" pitchFamily="2" charset="0"/>
                <a:ea typeface="Roboto Light" panose="02000000000000000000" pitchFamily="2" charset="0"/>
              </a:rPr>
            </a:br>
            <a:endParaRPr lang="en-US" sz="2800" dirty="0">
              <a:solidFill>
                <a:srgbClr val="2D3E50"/>
              </a:solidFill>
              <a:latin typeface="Roboto Light" panose="02000000000000000000" pitchFamily="2" charset="0"/>
              <a:ea typeface="Roboto Light" panose="02000000000000000000" pitchFamily="2" charset="0"/>
            </a:endParaRPr>
          </a:p>
        </p:txBody>
      </p:sp>
      <p:sp>
        <p:nvSpPr>
          <p:cNvPr id="7" name="!!Red script 3">
            <a:extLst>
              <a:ext uri="{FF2B5EF4-FFF2-40B4-BE49-F238E27FC236}">
                <a16:creationId xmlns:a16="http://schemas.microsoft.com/office/drawing/2014/main" id="{92E72BFE-14C5-649B-F391-73BA9BBC18F2}"/>
              </a:ext>
            </a:extLst>
          </p:cNvPr>
          <p:cNvSpPr txBox="1"/>
          <p:nvPr/>
        </p:nvSpPr>
        <p:spPr>
          <a:xfrm>
            <a:off x="-14271" y="1546251"/>
            <a:ext cx="6095999" cy="523220"/>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symptoms:</a:t>
            </a:r>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0" name="TextBox 9">
            <a:extLst>
              <a:ext uri="{FF2B5EF4-FFF2-40B4-BE49-F238E27FC236}">
                <a16:creationId xmlns:a16="http://schemas.microsoft.com/office/drawing/2014/main" id="{84E9B45C-FD8B-A6AA-A954-7104243F5866}"/>
              </a:ext>
            </a:extLst>
          </p:cNvPr>
          <p:cNvSpPr txBox="1"/>
          <p:nvPr/>
        </p:nvSpPr>
        <p:spPr>
          <a:xfrm>
            <a:off x="525352" y="3253507"/>
            <a:ext cx="5529078"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Loss of interest in leisure activities</a:t>
            </a:r>
          </a:p>
        </p:txBody>
      </p:sp>
    </p:spTree>
    <p:extLst>
      <p:ext uri="{BB962C8B-B14F-4D97-AF65-F5344CB8AC3E}">
        <p14:creationId xmlns:p14="http://schemas.microsoft.com/office/powerpoint/2010/main" val="3853802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AC89EF6-0BFE-254B-4A04-D59E05CBC5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1" y="1925884"/>
            <a:ext cx="6096000" cy="4233616"/>
          </a:xfrm>
          <a:prstGeom prst="rect">
            <a:avLst/>
          </a:prstGeom>
          <a:noFill/>
          <a:extLst>
            <a:ext uri="{909E8E84-426E-40DD-AFC4-6F175D3DCCD1}">
              <a14:hiddenFill xmlns:a14="http://schemas.microsoft.com/office/drawing/2010/main">
                <a:solidFill>
                  <a:srgbClr val="FFFFFF"/>
                </a:solidFill>
              </a14:hiddenFill>
            </a:ext>
          </a:extLst>
        </p:spPr>
      </p:pic>
      <p:sp>
        <p:nvSpPr>
          <p:cNvPr id="9" name="!!List">
            <a:extLst>
              <a:ext uri="{FF2B5EF4-FFF2-40B4-BE49-F238E27FC236}">
                <a16:creationId xmlns:a16="http://schemas.microsoft.com/office/drawing/2014/main" id="{E88CF3C7-B705-6AC2-41A3-42A7C6E23B4B}"/>
              </a:ext>
            </a:extLst>
          </p:cNvPr>
          <p:cNvSpPr txBox="1"/>
          <p:nvPr/>
        </p:nvSpPr>
        <p:spPr>
          <a:xfrm>
            <a:off x="-42307" y="2284463"/>
            <a:ext cx="6095999" cy="954107"/>
          </a:xfrm>
          <a:prstGeom prst="rect">
            <a:avLst/>
          </a:prstGeom>
          <a:noFill/>
        </p:spPr>
        <p:txBody>
          <a:bodyPr wrap="square" rtlCol="0">
            <a:spAutoFit/>
          </a:bodyPr>
          <a:lstStyle/>
          <a:p>
            <a:pPr marL="514350" indent="-514350">
              <a:buAutoNum type="arabicPeriod"/>
            </a:pPr>
            <a:r>
              <a:rPr lang="en-US" sz="2800" dirty="0">
                <a:solidFill>
                  <a:srgbClr val="2D3E50"/>
                </a:solidFill>
                <a:latin typeface="Roboto Light" panose="02000000000000000000" pitchFamily="2" charset="0"/>
                <a:ea typeface="Roboto Light" panose="02000000000000000000" pitchFamily="2" charset="0"/>
              </a:rPr>
              <a:t>Depleted energy reserves</a:t>
            </a:r>
            <a:br>
              <a:rPr lang="en-US" sz="2800" dirty="0">
                <a:solidFill>
                  <a:srgbClr val="2D3E50"/>
                </a:solidFill>
                <a:latin typeface="Roboto Light" panose="02000000000000000000" pitchFamily="2" charset="0"/>
                <a:ea typeface="Roboto Light" panose="02000000000000000000" pitchFamily="2" charset="0"/>
              </a:rPr>
            </a:br>
            <a:endParaRPr lang="en-US" sz="2800" dirty="0">
              <a:solidFill>
                <a:srgbClr val="2D3E50"/>
              </a:solidFill>
              <a:latin typeface="Roboto Light" panose="02000000000000000000" pitchFamily="2" charset="0"/>
              <a:ea typeface="Roboto Light" panose="02000000000000000000" pitchFamily="2" charset="0"/>
            </a:endParaRPr>
          </a:p>
        </p:txBody>
      </p:sp>
      <p:sp>
        <p:nvSpPr>
          <p:cNvPr id="7" name="!!Red script 3">
            <a:extLst>
              <a:ext uri="{FF2B5EF4-FFF2-40B4-BE49-F238E27FC236}">
                <a16:creationId xmlns:a16="http://schemas.microsoft.com/office/drawing/2014/main" id="{92E72BFE-14C5-649B-F391-73BA9BBC18F2}"/>
              </a:ext>
            </a:extLst>
          </p:cNvPr>
          <p:cNvSpPr txBox="1"/>
          <p:nvPr/>
        </p:nvSpPr>
        <p:spPr>
          <a:xfrm>
            <a:off x="-14271" y="1546251"/>
            <a:ext cx="6095999" cy="523220"/>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symptoms:</a:t>
            </a:r>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0" name="TextBox 9">
            <a:extLst>
              <a:ext uri="{FF2B5EF4-FFF2-40B4-BE49-F238E27FC236}">
                <a16:creationId xmlns:a16="http://schemas.microsoft.com/office/drawing/2014/main" id="{84E9B45C-FD8B-A6AA-A954-7104243F5866}"/>
              </a:ext>
            </a:extLst>
          </p:cNvPr>
          <p:cNvSpPr txBox="1"/>
          <p:nvPr/>
        </p:nvSpPr>
        <p:spPr>
          <a:xfrm>
            <a:off x="525352" y="3253507"/>
            <a:ext cx="5253361" cy="830997"/>
          </a:xfrm>
          <a:prstGeom prst="rect">
            <a:avLst/>
          </a:prstGeom>
          <a:noFill/>
        </p:spPr>
        <p:txBody>
          <a:bodyPr wrap="none" rtlCol="0">
            <a:spAutoFit/>
          </a:bodyPr>
          <a:lstStyle/>
          <a:p>
            <a:r>
              <a:rPr lang="en-US" sz="2400" dirty="0">
                <a:solidFill>
                  <a:srgbClr val="C00000"/>
                </a:solidFill>
                <a:latin typeface="Segoe Print" panose="02000600000000000000" pitchFamily="2" charset="0"/>
              </a:rPr>
              <a:t>Withdrawal from relationships /</a:t>
            </a:r>
          </a:p>
          <a:p>
            <a:r>
              <a:rPr lang="en-US" sz="2400" dirty="0">
                <a:solidFill>
                  <a:srgbClr val="C00000"/>
                </a:solidFill>
                <a:latin typeface="Segoe Print" panose="02000600000000000000" pitchFamily="2" charset="0"/>
              </a:rPr>
              <a:t>“No fun to be around” </a:t>
            </a:r>
          </a:p>
        </p:txBody>
      </p:sp>
      <p:pic>
        <p:nvPicPr>
          <p:cNvPr id="3" name="Picture 2">
            <a:extLst>
              <a:ext uri="{FF2B5EF4-FFF2-40B4-BE49-F238E27FC236}">
                <a16:creationId xmlns:a16="http://schemas.microsoft.com/office/drawing/2014/main" id="{740769DF-0BD1-E78B-3682-0D7DCADBA877}"/>
              </a:ext>
            </a:extLst>
          </p:cNvPr>
          <p:cNvPicPr>
            <a:picLocks noChangeAspect="1"/>
          </p:cNvPicPr>
          <p:nvPr/>
        </p:nvPicPr>
        <p:blipFill>
          <a:blip r:embed="rId4"/>
          <a:stretch>
            <a:fillRect/>
          </a:stretch>
        </p:blipFill>
        <p:spPr>
          <a:xfrm>
            <a:off x="3938756" y="6858000"/>
            <a:ext cx="2114936" cy="1484102"/>
          </a:xfrm>
          <a:prstGeom prst="rect">
            <a:avLst/>
          </a:prstGeom>
        </p:spPr>
      </p:pic>
    </p:spTree>
    <p:extLst>
      <p:ext uri="{BB962C8B-B14F-4D97-AF65-F5344CB8AC3E}">
        <p14:creationId xmlns:p14="http://schemas.microsoft.com/office/powerpoint/2010/main" val="928402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FDCA1E-E581-A8D6-ACA7-3513699773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0" y="6858000"/>
            <a:ext cx="1816101" cy="1261265"/>
          </a:xfrm>
          <a:prstGeom prst="rect">
            <a:avLst/>
          </a:prstGeom>
          <a:noFill/>
          <a:extLst>
            <a:ext uri="{909E8E84-426E-40DD-AFC4-6F175D3DCCD1}">
              <a14:hiddenFill xmlns:a14="http://schemas.microsoft.com/office/drawing/2010/main">
                <a:solidFill>
                  <a:srgbClr val="FFFFFF"/>
                </a:solidFill>
              </a14:hiddenFill>
            </a:ext>
          </a:extLst>
        </p:spPr>
      </p:pic>
      <p:sp>
        <p:nvSpPr>
          <p:cNvPr id="2" name="!!List 2">
            <a:extLst>
              <a:ext uri="{FF2B5EF4-FFF2-40B4-BE49-F238E27FC236}">
                <a16:creationId xmlns:a16="http://schemas.microsoft.com/office/drawing/2014/main" id="{DDD44ABD-8BED-B6C8-6367-9571B8A7AF91}"/>
              </a:ext>
            </a:extLst>
          </p:cNvPr>
          <p:cNvSpPr txBox="1"/>
          <p:nvPr/>
        </p:nvSpPr>
        <p:spPr>
          <a:xfrm>
            <a:off x="-42307" y="2943880"/>
            <a:ext cx="6095999" cy="523220"/>
          </a:xfrm>
          <a:prstGeom prst="rect">
            <a:avLst/>
          </a:prstGeom>
          <a:noFill/>
        </p:spPr>
        <p:txBody>
          <a:bodyPr wrap="square" rtlCol="0">
            <a:spAutoFit/>
          </a:bodyPr>
          <a:lstStyle/>
          <a:p>
            <a:pPr marL="514350" indent="-514350">
              <a:buFont typeface="+mj-lt"/>
              <a:buAutoNum type="arabicPeriod" startAt="2"/>
            </a:pPr>
            <a:r>
              <a:rPr lang="en-US" sz="2800" dirty="0">
                <a:solidFill>
                  <a:srgbClr val="2D3E50"/>
                </a:solidFill>
                <a:latin typeface="Roboto Light" panose="02000000000000000000" pitchFamily="2" charset="0"/>
                <a:ea typeface="Roboto Light" panose="02000000000000000000" pitchFamily="2" charset="0"/>
              </a:rPr>
              <a:t>Lowered resistance to illness</a:t>
            </a:r>
          </a:p>
        </p:txBody>
      </p:sp>
      <p:sp>
        <p:nvSpPr>
          <p:cNvPr id="9" name="!!List">
            <a:extLst>
              <a:ext uri="{FF2B5EF4-FFF2-40B4-BE49-F238E27FC236}">
                <a16:creationId xmlns:a16="http://schemas.microsoft.com/office/drawing/2014/main" id="{E88CF3C7-B705-6AC2-41A3-42A7C6E23B4B}"/>
              </a:ext>
            </a:extLst>
          </p:cNvPr>
          <p:cNvSpPr txBox="1"/>
          <p:nvPr/>
        </p:nvSpPr>
        <p:spPr>
          <a:xfrm>
            <a:off x="-42307" y="2284463"/>
            <a:ext cx="6095999" cy="523220"/>
          </a:xfrm>
          <a:prstGeom prst="rect">
            <a:avLst/>
          </a:prstGeom>
          <a:noFill/>
        </p:spPr>
        <p:txBody>
          <a:bodyPr wrap="square" rtlCol="0">
            <a:spAutoFit/>
          </a:bodyPr>
          <a:lstStyle/>
          <a:p>
            <a:pPr marL="514350" indent="-514350">
              <a:buAutoNum type="arabicPeriod"/>
            </a:pPr>
            <a:r>
              <a:rPr lang="en-US" sz="2800" dirty="0">
                <a:solidFill>
                  <a:srgbClr val="2D3E50"/>
                </a:solidFill>
                <a:latin typeface="Roboto Light" panose="02000000000000000000" pitchFamily="2" charset="0"/>
                <a:ea typeface="Roboto Light" panose="02000000000000000000" pitchFamily="2" charset="0"/>
              </a:rPr>
              <a:t>Depleted energy reserves</a:t>
            </a:r>
          </a:p>
        </p:txBody>
      </p:sp>
      <p:sp>
        <p:nvSpPr>
          <p:cNvPr id="7" name="!!Red script 3">
            <a:extLst>
              <a:ext uri="{FF2B5EF4-FFF2-40B4-BE49-F238E27FC236}">
                <a16:creationId xmlns:a16="http://schemas.microsoft.com/office/drawing/2014/main" id="{92E72BFE-14C5-649B-F391-73BA9BBC18F2}"/>
              </a:ext>
            </a:extLst>
          </p:cNvPr>
          <p:cNvSpPr txBox="1"/>
          <p:nvPr/>
        </p:nvSpPr>
        <p:spPr>
          <a:xfrm>
            <a:off x="-14271" y="1546251"/>
            <a:ext cx="6095999" cy="523220"/>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symptoms:</a:t>
            </a:r>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5" name="Picture 4">
            <a:extLst>
              <a:ext uri="{FF2B5EF4-FFF2-40B4-BE49-F238E27FC236}">
                <a16:creationId xmlns:a16="http://schemas.microsoft.com/office/drawing/2014/main" id="{E067DD8C-569A-380A-0C26-65399409A21A}"/>
              </a:ext>
            </a:extLst>
          </p:cNvPr>
          <p:cNvPicPr>
            <a:picLocks noChangeAspect="1"/>
          </p:cNvPicPr>
          <p:nvPr/>
        </p:nvPicPr>
        <p:blipFill>
          <a:blip r:embed="rId4"/>
          <a:stretch>
            <a:fillRect/>
          </a:stretch>
        </p:blipFill>
        <p:spPr>
          <a:xfrm>
            <a:off x="6138310" y="1546251"/>
            <a:ext cx="5525271" cy="3877216"/>
          </a:xfrm>
          <a:prstGeom prst="rect">
            <a:avLst/>
          </a:prstGeom>
        </p:spPr>
      </p:pic>
      <p:pic>
        <p:nvPicPr>
          <p:cNvPr id="6" name="Picture 2" descr="See the source image">
            <a:extLst>
              <a:ext uri="{FF2B5EF4-FFF2-40B4-BE49-F238E27FC236}">
                <a16:creationId xmlns:a16="http://schemas.microsoft.com/office/drawing/2014/main" id="{403AE315-9311-1FE7-48B9-D04DA01CC2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8500" y="6794500"/>
            <a:ext cx="2031999" cy="1631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5250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st 2">
            <a:extLst>
              <a:ext uri="{FF2B5EF4-FFF2-40B4-BE49-F238E27FC236}">
                <a16:creationId xmlns:a16="http://schemas.microsoft.com/office/drawing/2014/main" id="{DDD44ABD-8BED-B6C8-6367-9571B8A7AF91}"/>
              </a:ext>
            </a:extLst>
          </p:cNvPr>
          <p:cNvSpPr txBox="1"/>
          <p:nvPr/>
        </p:nvSpPr>
        <p:spPr>
          <a:xfrm>
            <a:off x="-42307" y="2943880"/>
            <a:ext cx="6095999" cy="523220"/>
          </a:xfrm>
          <a:prstGeom prst="rect">
            <a:avLst/>
          </a:prstGeom>
          <a:noFill/>
        </p:spPr>
        <p:txBody>
          <a:bodyPr wrap="square" rtlCol="0">
            <a:spAutoFit/>
          </a:bodyPr>
          <a:lstStyle/>
          <a:p>
            <a:pPr marL="514350" indent="-514350">
              <a:buFont typeface="+mj-lt"/>
              <a:buAutoNum type="arabicPeriod" startAt="2"/>
            </a:pPr>
            <a:r>
              <a:rPr lang="en-US" sz="2800" dirty="0">
                <a:solidFill>
                  <a:srgbClr val="2D3E50"/>
                </a:solidFill>
                <a:latin typeface="Roboto Light" panose="02000000000000000000" pitchFamily="2" charset="0"/>
                <a:ea typeface="Roboto Light" panose="02000000000000000000" pitchFamily="2" charset="0"/>
              </a:rPr>
              <a:t>Lowered resistance to illness</a:t>
            </a:r>
          </a:p>
        </p:txBody>
      </p:sp>
      <p:sp>
        <p:nvSpPr>
          <p:cNvPr id="9" name="!!List">
            <a:extLst>
              <a:ext uri="{FF2B5EF4-FFF2-40B4-BE49-F238E27FC236}">
                <a16:creationId xmlns:a16="http://schemas.microsoft.com/office/drawing/2014/main" id="{E88CF3C7-B705-6AC2-41A3-42A7C6E23B4B}"/>
              </a:ext>
            </a:extLst>
          </p:cNvPr>
          <p:cNvSpPr txBox="1"/>
          <p:nvPr/>
        </p:nvSpPr>
        <p:spPr>
          <a:xfrm>
            <a:off x="-42307" y="2284463"/>
            <a:ext cx="6095999" cy="523220"/>
          </a:xfrm>
          <a:prstGeom prst="rect">
            <a:avLst/>
          </a:prstGeom>
          <a:noFill/>
        </p:spPr>
        <p:txBody>
          <a:bodyPr wrap="square" rtlCol="0">
            <a:spAutoFit/>
          </a:bodyPr>
          <a:lstStyle/>
          <a:p>
            <a:pPr marL="514350" indent="-514350">
              <a:buAutoNum type="arabicPeriod"/>
            </a:pPr>
            <a:r>
              <a:rPr lang="en-US" sz="2800" dirty="0">
                <a:solidFill>
                  <a:srgbClr val="2D3E50"/>
                </a:solidFill>
                <a:latin typeface="Roboto Light" panose="02000000000000000000" pitchFamily="2" charset="0"/>
                <a:ea typeface="Roboto Light" panose="02000000000000000000" pitchFamily="2" charset="0"/>
              </a:rPr>
              <a:t>Depleted energy reserves</a:t>
            </a:r>
          </a:p>
        </p:txBody>
      </p:sp>
      <p:sp>
        <p:nvSpPr>
          <p:cNvPr id="7" name="!!Red script 3">
            <a:extLst>
              <a:ext uri="{FF2B5EF4-FFF2-40B4-BE49-F238E27FC236}">
                <a16:creationId xmlns:a16="http://schemas.microsoft.com/office/drawing/2014/main" id="{92E72BFE-14C5-649B-F391-73BA9BBC18F2}"/>
              </a:ext>
            </a:extLst>
          </p:cNvPr>
          <p:cNvSpPr txBox="1"/>
          <p:nvPr/>
        </p:nvSpPr>
        <p:spPr>
          <a:xfrm>
            <a:off x="-14271" y="1546251"/>
            <a:ext cx="6095999" cy="523220"/>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symptoms:</a:t>
            </a:r>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2"/>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5" name="Picture 4">
            <a:extLst>
              <a:ext uri="{FF2B5EF4-FFF2-40B4-BE49-F238E27FC236}">
                <a16:creationId xmlns:a16="http://schemas.microsoft.com/office/drawing/2014/main" id="{E067DD8C-569A-380A-0C26-65399409A21A}"/>
              </a:ext>
            </a:extLst>
          </p:cNvPr>
          <p:cNvPicPr>
            <a:picLocks noChangeAspect="1"/>
          </p:cNvPicPr>
          <p:nvPr/>
        </p:nvPicPr>
        <p:blipFill>
          <a:blip r:embed="rId3"/>
          <a:stretch>
            <a:fillRect/>
          </a:stretch>
        </p:blipFill>
        <p:spPr>
          <a:xfrm>
            <a:off x="12192000" y="6858000"/>
            <a:ext cx="1774439" cy="1245167"/>
          </a:xfrm>
          <a:prstGeom prst="rect">
            <a:avLst/>
          </a:prstGeom>
        </p:spPr>
      </p:pic>
      <p:sp>
        <p:nvSpPr>
          <p:cNvPr id="4" name="!!List 2">
            <a:extLst>
              <a:ext uri="{FF2B5EF4-FFF2-40B4-BE49-F238E27FC236}">
                <a16:creationId xmlns:a16="http://schemas.microsoft.com/office/drawing/2014/main" id="{446BC7C5-80B4-D11C-E371-E5E03B5512F3}"/>
              </a:ext>
            </a:extLst>
          </p:cNvPr>
          <p:cNvSpPr txBox="1"/>
          <p:nvPr/>
        </p:nvSpPr>
        <p:spPr>
          <a:xfrm>
            <a:off x="-11710" y="3603297"/>
            <a:ext cx="6095999" cy="954107"/>
          </a:xfrm>
          <a:prstGeom prst="rect">
            <a:avLst/>
          </a:prstGeom>
          <a:noFill/>
        </p:spPr>
        <p:txBody>
          <a:bodyPr wrap="square" rtlCol="0">
            <a:spAutoFit/>
          </a:bodyPr>
          <a:lstStyle/>
          <a:p>
            <a:pPr marL="514350" indent="-514350">
              <a:buFont typeface="+mj-lt"/>
              <a:buAutoNum type="arabicPeriod" startAt="3"/>
            </a:pPr>
            <a:r>
              <a:rPr lang="en-US" sz="2800" dirty="0">
                <a:solidFill>
                  <a:srgbClr val="2D3E50"/>
                </a:solidFill>
                <a:latin typeface="Roboto Light" panose="02000000000000000000" pitchFamily="2" charset="0"/>
                <a:ea typeface="Roboto Light" panose="02000000000000000000" pitchFamily="2" charset="0"/>
              </a:rPr>
              <a:t>Increased dissatisfaction and pessimism</a:t>
            </a:r>
          </a:p>
        </p:txBody>
      </p:sp>
      <p:pic>
        <p:nvPicPr>
          <p:cNvPr id="2050" name="Picture 2" descr="See the source image">
            <a:extLst>
              <a:ext uri="{FF2B5EF4-FFF2-40B4-BE49-F238E27FC236}">
                <a16:creationId xmlns:a16="http://schemas.microsoft.com/office/drawing/2014/main" id="{1F444CC3-32B5-1B20-111F-223A78936F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2424" y="1633255"/>
            <a:ext cx="4829175" cy="38771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92E26D6-0B1D-7838-C397-F3AE02CFCFE7}"/>
              </a:ext>
            </a:extLst>
          </p:cNvPr>
          <p:cNvPicPr>
            <a:picLocks noChangeAspect="1"/>
          </p:cNvPicPr>
          <p:nvPr/>
        </p:nvPicPr>
        <p:blipFill>
          <a:blip r:embed="rId5"/>
          <a:stretch>
            <a:fillRect/>
          </a:stretch>
        </p:blipFill>
        <p:spPr>
          <a:xfrm>
            <a:off x="5193535" y="6858000"/>
            <a:ext cx="860157" cy="860157"/>
          </a:xfrm>
          <a:prstGeom prst="rect">
            <a:avLst/>
          </a:prstGeom>
        </p:spPr>
      </p:pic>
    </p:spTree>
    <p:extLst>
      <p:ext uri="{BB962C8B-B14F-4D97-AF65-F5344CB8AC3E}">
        <p14:creationId xmlns:p14="http://schemas.microsoft.com/office/powerpoint/2010/main" val="124630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st 2">
            <a:extLst>
              <a:ext uri="{FF2B5EF4-FFF2-40B4-BE49-F238E27FC236}">
                <a16:creationId xmlns:a16="http://schemas.microsoft.com/office/drawing/2014/main" id="{DDD44ABD-8BED-B6C8-6367-9571B8A7AF91}"/>
              </a:ext>
            </a:extLst>
          </p:cNvPr>
          <p:cNvSpPr txBox="1"/>
          <p:nvPr/>
        </p:nvSpPr>
        <p:spPr>
          <a:xfrm>
            <a:off x="-42307" y="2943880"/>
            <a:ext cx="6095999" cy="523220"/>
          </a:xfrm>
          <a:prstGeom prst="rect">
            <a:avLst/>
          </a:prstGeom>
          <a:noFill/>
        </p:spPr>
        <p:txBody>
          <a:bodyPr wrap="square" rtlCol="0">
            <a:spAutoFit/>
          </a:bodyPr>
          <a:lstStyle/>
          <a:p>
            <a:pPr marL="514350" indent="-514350">
              <a:buFont typeface="+mj-lt"/>
              <a:buAutoNum type="arabicPeriod" startAt="2"/>
            </a:pPr>
            <a:r>
              <a:rPr lang="en-US" sz="2800" dirty="0">
                <a:solidFill>
                  <a:srgbClr val="2D3E50"/>
                </a:solidFill>
                <a:latin typeface="Roboto Light" panose="02000000000000000000" pitchFamily="2" charset="0"/>
                <a:ea typeface="Roboto Light" panose="02000000000000000000" pitchFamily="2" charset="0"/>
              </a:rPr>
              <a:t>Lowered resistance to illness</a:t>
            </a:r>
          </a:p>
        </p:txBody>
      </p:sp>
      <p:sp>
        <p:nvSpPr>
          <p:cNvPr id="9" name="!!List">
            <a:extLst>
              <a:ext uri="{FF2B5EF4-FFF2-40B4-BE49-F238E27FC236}">
                <a16:creationId xmlns:a16="http://schemas.microsoft.com/office/drawing/2014/main" id="{E88CF3C7-B705-6AC2-41A3-42A7C6E23B4B}"/>
              </a:ext>
            </a:extLst>
          </p:cNvPr>
          <p:cNvSpPr txBox="1"/>
          <p:nvPr/>
        </p:nvSpPr>
        <p:spPr>
          <a:xfrm>
            <a:off x="-42307" y="2284463"/>
            <a:ext cx="6095999" cy="523220"/>
          </a:xfrm>
          <a:prstGeom prst="rect">
            <a:avLst/>
          </a:prstGeom>
          <a:noFill/>
        </p:spPr>
        <p:txBody>
          <a:bodyPr wrap="square" rtlCol="0">
            <a:spAutoFit/>
          </a:bodyPr>
          <a:lstStyle/>
          <a:p>
            <a:pPr marL="514350" indent="-514350">
              <a:buAutoNum type="arabicPeriod"/>
            </a:pPr>
            <a:r>
              <a:rPr lang="en-US" sz="2800" dirty="0">
                <a:solidFill>
                  <a:srgbClr val="2D3E50"/>
                </a:solidFill>
                <a:latin typeface="Roboto Light" panose="02000000000000000000" pitchFamily="2" charset="0"/>
                <a:ea typeface="Roboto Light" panose="02000000000000000000" pitchFamily="2" charset="0"/>
              </a:rPr>
              <a:t>Depleted energy reserves</a:t>
            </a:r>
          </a:p>
        </p:txBody>
      </p:sp>
      <p:sp>
        <p:nvSpPr>
          <p:cNvPr id="7" name="!!Red script 3">
            <a:extLst>
              <a:ext uri="{FF2B5EF4-FFF2-40B4-BE49-F238E27FC236}">
                <a16:creationId xmlns:a16="http://schemas.microsoft.com/office/drawing/2014/main" id="{92E72BFE-14C5-649B-F391-73BA9BBC18F2}"/>
              </a:ext>
            </a:extLst>
          </p:cNvPr>
          <p:cNvSpPr txBox="1"/>
          <p:nvPr/>
        </p:nvSpPr>
        <p:spPr>
          <a:xfrm>
            <a:off x="-14271" y="1546251"/>
            <a:ext cx="6095999" cy="523220"/>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symptoms:</a:t>
            </a:r>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2"/>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List 2">
            <a:extLst>
              <a:ext uri="{FF2B5EF4-FFF2-40B4-BE49-F238E27FC236}">
                <a16:creationId xmlns:a16="http://schemas.microsoft.com/office/drawing/2014/main" id="{446BC7C5-80B4-D11C-E371-E5E03B5512F3}"/>
              </a:ext>
            </a:extLst>
          </p:cNvPr>
          <p:cNvSpPr txBox="1"/>
          <p:nvPr/>
        </p:nvSpPr>
        <p:spPr>
          <a:xfrm>
            <a:off x="-11710" y="3603297"/>
            <a:ext cx="6095999" cy="954107"/>
          </a:xfrm>
          <a:prstGeom prst="rect">
            <a:avLst/>
          </a:prstGeom>
          <a:noFill/>
        </p:spPr>
        <p:txBody>
          <a:bodyPr wrap="square" rtlCol="0">
            <a:spAutoFit/>
          </a:bodyPr>
          <a:lstStyle/>
          <a:p>
            <a:pPr marL="514350" indent="-514350">
              <a:buFont typeface="+mj-lt"/>
              <a:buAutoNum type="arabicPeriod" startAt="3"/>
            </a:pPr>
            <a:r>
              <a:rPr lang="en-US" sz="2800" dirty="0">
                <a:solidFill>
                  <a:srgbClr val="2D3E50"/>
                </a:solidFill>
                <a:latin typeface="Roboto Light" panose="02000000000000000000" pitchFamily="2" charset="0"/>
                <a:ea typeface="Roboto Light" panose="02000000000000000000" pitchFamily="2" charset="0"/>
              </a:rPr>
              <a:t>Increased dissatisfaction and pessimism</a:t>
            </a:r>
          </a:p>
        </p:txBody>
      </p:sp>
      <p:pic>
        <p:nvPicPr>
          <p:cNvPr id="2050" name="Picture 2" descr="See the source image">
            <a:extLst>
              <a:ext uri="{FF2B5EF4-FFF2-40B4-BE49-F238E27FC236}">
                <a16:creationId xmlns:a16="http://schemas.microsoft.com/office/drawing/2014/main" id="{1F444CC3-32B5-1B20-111F-223A78936F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68201" y="6851339"/>
            <a:ext cx="1422399" cy="1141983"/>
          </a:xfrm>
          <a:prstGeom prst="rect">
            <a:avLst/>
          </a:prstGeom>
          <a:noFill/>
          <a:extLst>
            <a:ext uri="{909E8E84-426E-40DD-AFC4-6F175D3DCCD1}">
              <a14:hiddenFill xmlns:a14="http://schemas.microsoft.com/office/drawing/2010/main">
                <a:solidFill>
                  <a:srgbClr val="FFFFFF"/>
                </a:solidFill>
              </a14:hiddenFill>
            </a:ext>
          </a:extLst>
        </p:spPr>
      </p:pic>
      <p:sp>
        <p:nvSpPr>
          <p:cNvPr id="3" name="!!List 2">
            <a:extLst>
              <a:ext uri="{FF2B5EF4-FFF2-40B4-BE49-F238E27FC236}">
                <a16:creationId xmlns:a16="http://schemas.microsoft.com/office/drawing/2014/main" id="{2F7DCF5C-CAB6-C1C1-51CF-B15435BE6662}"/>
              </a:ext>
            </a:extLst>
          </p:cNvPr>
          <p:cNvSpPr txBox="1"/>
          <p:nvPr/>
        </p:nvSpPr>
        <p:spPr>
          <a:xfrm>
            <a:off x="1" y="4693601"/>
            <a:ext cx="6095999" cy="954107"/>
          </a:xfrm>
          <a:prstGeom prst="rect">
            <a:avLst/>
          </a:prstGeom>
          <a:noFill/>
        </p:spPr>
        <p:txBody>
          <a:bodyPr wrap="square" rtlCol="0">
            <a:spAutoFit/>
          </a:bodyPr>
          <a:lstStyle/>
          <a:p>
            <a:pPr marL="514350" indent="-514350">
              <a:buFont typeface="+mj-lt"/>
              <a:buAutoNum type="arabicPeriod" startAt="4"/>
            </a:pPr>
            <a:r>
              <a:rPr lang="en-US" sz="2800" dirty="0">
                <a:solidFill>
                  <a:srgbClr val="2D3E50"/>
                </a:solidFill>
                <a:latin typeface="Roboto Light" panose="02000000000000000000" pitchFamily="2" charset="0"/>
                <a:ea typeface="Roboto Light" panose="02000000000000000000" pitchFamily="2" charset="0"/>
              </a:rPr>
              <a:t>Increased absenteeism and inefficiency at work</a:t>
            </a:r>
          </a:p>
        </p:txBody>
      </p:sp>
      <p:pic>
        <p:nvPicPr>
          <p:cNvPr id="8" name="Picture 7">
            <a:extLst>
              <a:ext uri="{FF2B5EF4-FFF2-40B4-BE49-F238E27FC236}">
                <a16:creationId xmlns:a16="http://schemas.microsoft.com/office/drawing/2014/main" id="{76AB621B-0CF6-D0B8-1706-483406CAA32B}"/>
              </a:ext>
            </a:extLst>
          </p:cNvPr>
          <p:cNvPicPr>
            <a:picLocks noChangeAspect="1"/>
          </p:cNvPicPr>
          <p:nvPr/>
        </p:nvPicPr>
        <p:blipFill>
          <a:blip r:embed="rId4"/>
          <a:stretch>
            <a:fillRect/>
          </a:stretch>
        </p:blipFill>
        <p:spPr>
          <a:xfrm>
            <a:off x="6735433" y="1546251"/>
            <a:ext cx="4715533" cy="4715533"/>
          </a:xfrm>
          <a:prstGeom prst="rect">
            <a:avLst/>
          </a:prstGeom>
        </p:spPr>
      </p:pic>
      <p:pic>
        <p:nvPicPr>
          <p:cNvPr id="10" name="Picture 2" descr="See the source image">
            <a:extLst>
              <a:ext uri="{FF2B5EF4-FFF2-40B4-BE49-F238E27FC236}">
                <a16:creationId xmlns:a16="http://schemas.microsoft.com/office/drawing/2014/main" id="{873C1CEF-E38C-4A61-93F2-751FE15569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7708" y="1807861"/>
            <a:ext cx="5119796" cy="3839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0234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ine4">
            <a:extLst>
              <a:ext uri="{FF2B5EF4-FFF2-40B4-BE49-F238E27FC236}">
                <a16:creationId xmlns:a16="http://schemas.microsoft.com/office/drawing/2014/main" id="{C55C2FE7-7BCE-6387-7AB6-C70C5E40E1A3}"/>
              </a:ext>
            </a:extLst>
          </p:cNvPr>
          <p:cNvSpPr txBox="1"/>
          <p:nvPr/>
        </p:nvSpPr>
        <p:spPr>
          <a:xfrm>
            <a:off x="7079373"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15" name="!!Line3">
            <a:extLst>
              <a:ext uri="{FF2B5EF4-FFF2-40B4-BE49-F238E27FC236}">
                <a16:creationId xmlns:a16="http://schemas.microsoft.com/office/drawing/2014/main" id="{E1B07496-DA7B-40A4-CBF8-0395F0E90F22}"/>
              </a:ext>
            </a:extLst>
          </p:cNvPr>
          <p:cNvSpPr txBox="1"/>
          <p:nvPr/>
        </p:nvSpPr>
        <p:spPr>
          <a:xfrm>
            <a:off x="7079373"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17" name="!!Line2">
            <a:extLst>
              <a:ext uri="{FF2B5EF4-FFF2-40B4-BE49-F238E27FC236}">
                <a16:creationId xmlns:a16="http://schemas.microsoft.com/office/drawing/2014/main" id="{2ADA3B25-6CB7-397C-4739-56F0EB629BF3}"/>
              </a:ext>
            </a:extLst>
          </p:cNvPr>
          <p:cNvSpPr txBox="1"/>
          <p:nvPr/>
        </p:nvSpPr>
        <p:spPr>
          <a:xfrm>
            <a:off x="7079374" y="309265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18" name="!!Line1">
            <a:extLst>
              <a:ext uri="{FF2B5EF4-FFF2-40B4-BE49-F238E27FC236}">
                <a16:creationId xmlns:a16="http://schemas.microsoft.com/office/drawing/2014/main" id="{8710874D-A014-04B9-AD9A-7CA07F100927}"/>
              </a:ext>
            </a:extLst>
          </p:cNvPr>
          <p:cNvSpPr txBox="1"/>
          <p:nvPr/>
        </p:nvSpPr>
        <p:spPr>
          <a:xfrm>
            <a:off x="7079374"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3" name="!!Stat">
            <a:extLst>
              <a:ext uri="{FF2B5EF4-FFF2-40B4-BE49-F238E27FC236}">
                <a16:creationId xmlns:a16="http://schemas.microsoft.com/office/drawing/2014/main" id="{9027AFE3-8CBF-02DC-65B4-10B0067980AE}"/>
              </a:ext>
            </a:extLst>
          </p:cNvPr>
          <p:cNvSpPr txBox="1"/>
          <p:nvPr/>
        </p:nvSpPr>
        <p:spPr>
          <a:xfrm>
            <a:off x="6994612" y="1552545"/>
            <a:ext cx="4486188" cy="923330"/>
          </a:xfrm>
          <a:prstGeom prst="rect">
            <a:avLst/>
          </a:prstGeom>
          <a:noFill/>
        </p:spPr>
        <p:txBody>
          <a:bodyPr wrap="square" rtlCol="0">
            <a:spAutoFit/>
          </a:bodyPr>
          <a:lstStyle/>
          <a:p>
            <a:pPr algn="ctr"/>
            <a:r>
              <a:rPr lang="en-US" sz="5400" dirty="0">
                <a:solidFill>
                  <a:schemeClr val="bg1"/>
                </a:solidFill>
                <a:latin typeface="Roboto Black" panose="02000000000000000000" pitchFamily="2" charset="0"/>
                <a:ea typeface="Roboto Black" panose="02000000000000000000" pitchFamily="2" charset="0"/>
              </a:rPr>
              <a:t>1 in 10</a:t>
            </a:r>
          </a:p>
        </p:txBody>
      </p:sp>
      <p:sp>
        <p:nvSpPr>
          <p:cNvPr id="14" name="!!Stat head">
            <a:extLst>
              <a:ext uri="{FF2B5EF4-FFF2-40B4-BE49-F238E27FC236}">
                <a16:creationId xmlns:a16="http://schemas.microsoft.com/office/drawing/2014/main" id="{3C779189-E1AC-1729-8BD2-8EF0D2A8B2C3}"/>
              </a:ext>
            </a:extLst>
          </p:cNvPr>
          <p:cNvSpPr txBox="1"/>
          <p:nvPr/>
        </p:nvSpPr>
        <p:spPr>
          <a:xfrm>
            <a:off x="6123165" y="529961"/>
            <a:ext cx="6095010" cy="1077218"/>
          </a:xfrm>
          <a:prstGeom prst="rect">
            <a:avLst/>
          </a:prstGeom>
          <a:noFill/>
        </p:spPr>
        <p:txBody>
          <a:bodyPr wrap="square" rtlCol="0">
            <a:spAutoFit/>
          </a:bodyPr>
          <a:lstStyle/>
          <a:p>
            <a:pPr algn="ctr"/>
            <a:r>
              <a:rPr lang="en-US" sz="3200" dirty="0">
                <a:solidFill>
                  <a:schemeClr val="bg1"/>
                </a:solidFill>
                <a:latin typeface="Roboto" panose="02000000000000000000" pitchFamily="2" charset="0"/>
                <a:ea typeface="Roboto" panose="02000000000000000000" pitchFamily="2" charset="0"/>
              </a:rPr>
              <a:t>Employed Americans w/ </a:t>
            </a:r>
            <a:br>
              <a:rPr lang="en-US" sz="3200" dirty="0">
                <a:solidFill>
                  <a:schemeClr val="bg1"/>
                </a:solidFill>
                <a:latin typeface="Roboto" panose="02000000000000000000" pitchFamily="2" charset="0"/>
                <a:ea typeface="Roboto" panose="02000000000000000000" pitchFamily="2" charset="0"/>
              </a:rPr>
            </a:br>
            <a:r>
              <a:rPr lang="en-US" sz="3200" b="1" dirty="0">
                <a:solidFill>
                  <a:schemeClr val="bg1"/>
                </a:solidFill>
                <a:latin typeface="Roboto" panose="02000000000000000000" pitchFamily="2" charset="0"/>
                <a:ea typeface="Roboto" panose="02000000000000000000" pitchFamily="2" charset="0"/>
              </a:rPr>
              <a:t>no ideas for reducing</a:t>
            </a:r>
            <a:r>
              <a:rPr lang="en-US" sz="3200" dirty="0">
                <a:solidFill>
                  <a:schemeClr val="bg1"/>
                </a:solidFill>
                <a:latin typeface="Roboto" panose="02000000000000000000" pitchFamily="2" charset="0"/>
                <a:ea typeface="Roboto" panose="02000000000000000000" pitchFamily="2" charset="0"/>
              </a:rPr>
              <a:t>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2" name="Picture 1">
            <a:extLst>
              <a:ext uri="{FF2B5EF4-FFF2-40B4-BE49-F238E27FC236}">
                <a16:creationId xmlns:a16="http://schemas.microsoft.com/office/drawing/2014/main" id="{660667F5-39BC-9C9A-955A-FEBCF8E22A57}"/>
              </a:ext>
            </a:extLst>
          </p:cNvPr>
          <p:cNvPicPr>
            <a:picLocks noChangeAspect="1"/>
          </p:cNvPicPr>
          <p:nvPr/>
        </p:nvPicPr>
        <p:blipFill>
          <a:blip r:embed="rId5"/>
          <a:stretch>
            <a:fillRect/>
          </a:stretch>
        </p:blipFill>
        <p:spPr>
          <a:xfrm>
            <a:off x="12192000" y="6873240"/>
            <a:ext cx="1774825" cy="1092200"/>
          </a:xfrm>
          <a:prstGeom prst="rect">
            <a:avLst/>
          </a:prstGeom>
        </p:spPr>
      </p:pic>
    </p:spTree>
    <p:extLst>
      <p:ext uri="{BB962C8B-B14F-4D97-AF65-F5344CB8AC3E}">
        <p14:creationId xmlns:p14="http://schemas.microsoft.com/office/powerpoint/2010/main" val="221573561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st 2">
            <a:extLst>
              <a:ext uri="{FF2B5EF4-FFF2-40B4-BE49-F238E27FC236}">
                <a16:creationId xmlns:a16="http://schemas.microsoft.com/office/drawing/2014/main" id="{DDD44ABD-8BED-B6C8-6367-9571B8A7AF91}"/>
              </a:ext>
            </a:extLst>
          </p:cNvPr>
          <p:cNvSpPr txBox="1"/>
          <p:nvPr/>
        </p:nvSpPr>
        <p:spPr>
          <a:xfrm>
            <a:off x="6066393" y="2943880"/>
            <a:ext cx="6095999" cy="523220"/>
          </a:xfrm>
          <a:prstGeom prst="rect">
            <a:avLst/>
          </a:prstGeom>
          <a:noFill/>
        </p:spPr>
        <p:txBody>
          <a:bodyPr wrap="square" rtlCol="0">
            <a:spAutoFit/>
          </a:bodyPr>
          <a:lstStyle/>
          <a:p>
            <a:pPr marL="514350" indent="-514350">
              <a:buFont typeface="+mj-lt"/>
              <a:buAutoNum type="arabicPeriod" startAt="2"/>
            </a:pPr>
            <a:r>
              <a:rPr lang="en-US" sz="2800" dirty="0">
                <a:solidFill>
                  <a:srgbClr val="2D3E50"/>
                </a:solidFill>
                <a:latin typeface="Roboto Light" panose="02000000000000000000" pitchFamily="2" charset="0"/>
                <a:ea typeface="Roboto Light" panose="02000000000000000000" pitchFamily="2" charset="0"/>
              </a:rPr>
              <a:t>Lowered resistance to illness</a:t>
            </a:r>
          </a:p>
        </p:txBody>
      </p:sp>
      <p:sp>
        <p:nvSpPr>
          <p:cNvPr id="9" name="!!List">
            <a:extLst>
              <a:ext uri="{FF2B5EF4-FFF2-40B4-BE49-F238E27FC236}">
                <a16:creationId xmlns:a16="http://schemas.microsoft.com/office/drawing/2014/main" id="{E88CF3C7-B705-6AC2-41A3-42A7C6E23B4B}"/>
              </a:ext>
            </a:extLst>
          </p:cNvPr>
          <p:cNvSpPr txBox="1"/>
          <p:nvPr/>
        </p:nvSpPr>
        <p:spPr>
          <a:xfrm>
            <a:off x="6066393" y="2284463"/>
            <a:ext cx="6095999" cy="523220"/>
          </a:xfrm>
          <a:prstGeom prst="rect">
            <a:avLst/>
          </a:prstGeom>
          <a:noFill/>
        </p:spPr>
        <p:txBody>
          <a:bodyPr wrap="square" rtlCol="0">
            <a:spAutoFit/>
          </a:bodyPr>
          <a:lstStyle/>
          <a:p>
            <a:pPr marL="514350" indent="-514350">
              <a:buAutoNum type="arabicPeriod"/>
            </a:pPr>
            <a:r>
              <a:rPr lang="en-US" sz="2800" dirty="0">
                <a:solidFill>
                  <a:srgbClr val="2D3E50"/>
                </a:solidFill>
                <a:latin typeface="Roboto Light" panose="02000000000000000000" pitchFamily="2" charset="0"/>
                <a:ea typeface="Roboto Light" panose="02000000000000000000" pitchFamily="2" charset="0"/>
              </a:rPr>
              <a:t>Depleted energy reserves</a:t>
            </a:r>
          </a:p>
        </p:txBody>
      </p:sp>
      <p:sp>
        <p:nvSpPr>
          <p:cNvPr id="7" name="!!Red script 3">
            <a:extLst>
              <a:ext uri="{FF2B5EF4-FFF2-40B4-BE49-F238E27FC236}">
                <a16:creationId xmlns:a16="http://schemas.microsoft.com/office/drawing/2014/main" id="{92E72BFE-14C5-649B-F391-73BA9BBC18F2}"/>
              </a:ext>
            </a:extLst>
          </p:cNvPr>
          <p:cNvSpPr txBox="1"/>
          <p:nvPr/>
        </p:nvSpPr>
        <p:spPr>
          <a:xfrm>
            <a:off x="6094429" y="1546251"/>
            <a:ext cx="6095999" cy="523220"/>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symptoms:</a:t>
            </a:r>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2"/>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List 2">
            <a:extLst>
              <a:ext uri="{FF2B5EF4-FFF2-40B4-BE49-F238E27FC236}">
                <a16:creationId xmlns:a16="http://schemas.microsoft.com/office/drawing/2014/main" id="{446BC7C5-80B4-D11C-E371-E5E03B5512F3}"/>
              </a:ext>
            </a:extLst>
          </p:cNvPr>
          <p:cNvSpPr txBox="1"/>
          <p:nvPr/>
        </p:nvSpPr>
        <p:spPr>
          <a:xfrm>
            <a:off x="6096990" y="3603297"/>
            <a:ext cx="6095999" cy="954107"/>
          </a:xfrm>
          <a:prstGeom prst="rect">
            <a:avLst/>
          </a:prstGeom>
          <a:noFill/>
        </p:spPr>
        <p:txBody>
          <a:bodyPr wrap="square" rtlCol="0">
            <a:spAutoFit/>
          </a:bodyPr>
          <a:lstStyle/>
          <a:p>
            <a:pPr marL="514350" indent="-514350">
              <a:buFont typeface="+mj-lt"/>
              <a:buAutoNum type="arabicPeriod" startAt="3"/>
            </a:pPr>
            <a:r>
              <a:rPr lang="en-US" sz="2800" dirty="0">
                <a:solidFill>
                  <a:srgbClr val="2D3E50"/>
                </a:solidFill>
                <a:latin typeface="Roboto Light" panose="02000000000000000000" pitchFamily="2" charset="0"/>
                <a:ea typeface="Roboto Light" panose="02000000000000000000" pitchFamily="2" charset="0"/>
              </a:rPr>
              <a:t>Increased dissatisfaction and pessimism</a:t>
            </a:r>
          </a:p>
        </p:txBody>
      </p:sp>
      <p:sp>
        <p:nvSpPr>
          <p:cNvPr id="3" name="!!List 2">
            <a:extLst>
              <a:ext uri="{FF2B5EF4-FFF2-40B4-BE49-F238E27FC236}">
                <a16:creationId xmlns:a16="http://schemas.microsoft.com/office/drawing/2014/main" id="{2F7DCF5C-CAB6-C1C1-51CF-B15435BE6662}"/>
              </a:ext>
            </a:extLst>
          </p:cNvPr>
          <p:cNvSpPr txBox="1"/>
          <p:nvPr/>
        </p:nvSpPr>
        <p:spPr>
          <a:xfrm>
            <a:off x="6108701" y="4693601"/>
            <a:ext cx="6095999" cy="954107"/>
          </a:xfrm>
          <a:prstGeom prst="rect">
            <a:avLst/>
          </a:prstGeom>
          <a:noFill/>
        </p:spPr>
        <p:txBody>
          <a:bodyPr wrap="square" rtlCol="0">
            <a:spAutoFit/>
          </a:bodyPr>
          <a:lstStyle/>
          <a:p>
            <a:pPr marL="514350" indent="-514350">
              <a:buFont typeface="+mj-lt"/>
              <a:buAutoNum type="arabicPeriod" startAt="4"/>
            </a:pPr>
            <a:r>
              <a:rPr lang="en-US" sz="2800" dirty="0">
                <a:solidFill>
                  <a:srgbClr val="2D3E50"/>
                </a:solidFill>
                <a:latin typeface="Roboto Light" panose="02000000000000000000" pitchFamily="2" charset="0"/>
                <a:ea typeface="Roboto Light" panose="02000000000000000000" pitchFamily="2" charset="0"/>
              </a:rPr>
              <a:t>Increased absenteeism and inefficiency at work</a:t>
            </a:r>
          </a:p>
        </p:txBody>
      </p:sp>
      <p:pic>
        <p:nvPicPr>
          <p:cNvPr id="8" name="Picture 7">
            <a:extLst>
              <a:ext uri="{FF2B5EF4-FFF2-40B4-BE49-F238E27FC236}">
                <a16:creationId xmlns:a16="http://schemas.microsoft.com/office/drawing/2014/main" id="{76AB621B-0CF6-D0B8-1706-483406CAA32B}"/>
              </a:ext>
            </a:extLst>
          </p:cNvPr>
          <p:cNvPicPr>
            <a:picLocks noChangeAspect="1"/>
          </p:cNvPicPr>
          <p:nvPr/>
        </p:nvPicPr>
        <p:blipFill>
          <a:blip r:embed="rId3"/>
          <a:stretch>
            <a:fillRect/>
          </a:stretch>
        </p:blipFill>
        <p:spPr>
          <a:xfrm>
            <a:off x="12844133" y="1546251"/>
            <a:ext cx="4715533" cy="4715533"/>
          </a:xfrm>
          <a:prstGeom prst="rect">
            <a:avLst/>
          </a:prstGeom>
        </p:spPr>
      </p:pic>
      <p:pic>
        <p:nvPicPr>
          <p:cNvPr id="3074" name="Picture 2" descr="See the source image">
            <a:extLst>
              <a:ext uri="{FF2B5EF4-FFF2-40B4-BE49-F238E27FC236}">
                <a16:creationId xmlns:a16="http://schemas.microsoft.com/office/drawing/2014/main" id="{598FF2ED-9927-FEDC-B634-A13FB382A6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092" y="1807861"/>
            <a:ext cx="5119796" cy="383984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FB45BD7A-CD8C-80D9-9A5E-C0D3B5A9E0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64071" y="2138679"/>
            <a:ext cx="4618037" cy="34604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457ACB3-679A-ECBE-9C79-F0B04097CE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3803" y="2807683"/>
            <a:ext cx="5347272" cy="4008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626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d script">
            <a:extLst>
              <a:ext uri="{FF2B5EF4-FFF2-40B4-BE49-F238E27FC236}">
                <a16:creationId xmlns:a16="http://schemas.microsoft.com/office/drawing/2014/main" id="{5CA17C78-E8B0-05B8-58A4-958A7D73DB1B}"/>
              </a:ext>
            </a:extLst>
          </p:cNvPr>
          <p:cNvSpPr txBox="1"/>
          <p:nvPr/>
        </p:nvSpPr>
        <p:spPr>
          <a:xfrm>
            <a:off x="3556000" y="1863733"/>
            <a:ext cx="8636000" cy="2246769"/>
          </a:xfrm>
          <a:prstGeom prst="rect">
            <a:avLst/>
          </a:prstGeom>
          <a:noFill/>
        </p:spPr>
        <p:txBody>
          <a:bodyPr wrap="square" rtlCol="0">
            <a:spAutoFit/>
          </a:bodyPr>
          <a:lstStyle/>
          <a:p>
            <a:r>
              <a:rPr lang="en-US" sz="2800" dirty="0">
                <a:solidFill>
                  <a:srgbClr val="2D3E50"/>
                </a:solidFill>
                <a:latin typeface="Roboto Light" panose="02000000000000000000" pitchFamily="2" charset="0"/>
                <a:ea typeface="Roboto Light" panose="02000000000000000000" pitchFamily="2" charset="0"/>
              </a:rPr>
              <a:t>Burnout is a syndrome of three types of feelings:</a:t>
            </a:r>
          </a:p>
          <a:p>
            <a:endParaRPr lang="en-US" sz="2800" dirty="0">
              <a:solidFill>
                <a:srgbClr val="2D3E50"/>
              </a:solidFill>
              <a:latin typeface="Roboto Light" panose="02000000000000000000" pitchFamily="2" charset="0"/>
              <a:ea typeface="Roboto Light" panose="02000000000000000000" pitchFamily="2" charset="0"/>
            </a:endParaRPr>
          </a:p>
          <a:p>
            <a:pPr marL="514350" indent="-514350">
              <a:buAutoNum type="arabicPeriod"/>
            </a:pPr>
            <a:r>
              <a:rPr lang="en-US" sz="2800" dirty="0">
                <a:solidFill>
                  <a:srgbClr val="2D3E50"/>
                </a:solidFill>
                <a:latin typeface="Roboto Light" panose="02000000000000000000" pitchFamily="2" charset="0"/>
                <a:ea typeface="Roboto Light" panose="02000000000000000000" pitchFamily="2" charset="0"/>
              </a:rPr>
              <a:t>Emotional exhaustion</a:t>
            </a:r>
          </a:p>
          <a:p>
            <a:pPr marL="514350" indent="-514350">
              <a:buAutoNum type="arabicPeriod"/>
            </a:pPr>
            <a:r>
              <a:rPr lang="en-US" sz="2800" dirty="0">
                <a:solidFill>
                  <a:srgbClr val="2D3E50"/>
                </a:solidFill>
                <a:latin typeface="Roboto Light" panose="02000000000000000000" pitchFamily="2" charset="0"/>
                <a:ea typeface="Roboto Light" panose="02000000000000000000" pitchFamily="2" charset="0"/>
              </a:rPr>
              <a:t>Depersonalization</a:t>
            </a:r>
          </a:p>
          <a:p>
            <a:pPr marL="514350" indent="-514350">
              <a:buAutoNum type="arabicPeriod"/>
            </a:pPr>
            <a:r>
              <a:rPr lang="en-US" sz="2800" dirty="0">
                <a:solidFill>
                  <a:srgbClr val="2D3E50"/>
                </a:solidFill>
                <a:latin typeface="Roboto Light" panose="02000000000000000000" pitchFamily="2" charset="0"/>
                <a:ea typeface="Roboto Light" panose="02000000000000000000" pitchFamily="2" charset="0"/>
              </a:rPr>
              <a:t>Low personal accomplishment </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2"/>
          <a:stretch>
            <a:fillRect/>
          </a:stretch>
        </p:blipFill>
        <p:spPr>
          <a:xfrm>
            <a:off x="2479687" y="69215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3"/>
          <a:stretch>
            <a:fillRect/>
          </a:stretch>
        </p:blipFill>
        <p:spPr>
          <a:xfrm>
            <a:off x="1354144" y="69043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4"/>
          <a:stretch>
            <a:fillRect/>
          </a:stretch>
        </p:blipFill>
        <p:spPr>
          <a:xfrm>
            <a:off x="-33963" y="19145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0429393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Line4">
            <a:extLst>
              <a:ext uri="{FF2B5EF4-FFF2-40B4-BE49-F238E27FC236}">
                <a16:creationId xmlns:a16="http://schemas.microsoft.com/office/drawing/2014/main" id="{03583A7E-3765-D107-3A01-E6EFCF5484FE}"/>
              </a:ext>
            </a:extLst>
          </p:cNvPr>
          <p:cNvSpPr txBox="1"/>
          <p:nvPr/>
        </p:nvSpPr>
        <p:spPr>
          <a:xfrm>
            <a:off x="12299073" y="37716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7" name="!!Line3">
            <a:extLst>
              <a:ext uri="{FF2B5EF4-FFF2-40B4-BE49-F238E27FC236}">
                <a16:creationId xmlns:a16="http://schemas.microsoft.com/office/drawing/2014/main" id="{2F641987-0A70-8ADC-3F2A-273770BBCC73}"/>
              </a:ext>
            </a:extLst>
          </p:cNvPr>
          <p:cNvSpPr txBox="1"/>
          <p:nvPr/>
        </p:nvSpPr>
        <p:spPr>
          <a:xfrm>
            <a:off x="12299074" y="3228945"/>
            <a:ext cx="4142481"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evaluating burnout</a:t>
            </a:r>
            <a:endParaRPr lang="en-US" sz="2000" dirty="0">
              <a:solidFill>
                <a:srgbClr val="2D3E50"/>
              </a:solidFill>
            </a:endParaRPr>
          </a:p>
        </p:txBody>
      </p:sp>
      <p:sp>
        <p:nvSpPr>
          <p:cNvPr id="4" name="!!Line2">
            <a:extLst>
              <a:ext uri="{FF2B5EF4-FFF2-40B4-BE49-F238E27FC236}">
                <a16:creationId xmlns:a16="http://schemas.microsoft.com/office/drawing/2014/main" id="{974B9456-834A-99C1-64DF-5815F90CE84A}"/>
              </a:ext>
            </a:extLst>
          </p:cNvPr>
          <p:cNvSpPr txBox="1"/>
          <p:nvPr/>
        </p:nvSpPr>
        <p:spPr>
          <a:xfrm>
            <a:off x="12299074" y="268625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11" name="!!Line1">
            <a:extLst>
              <a:ext uri="{FF2B5EF4-FFF2-40B4-BE49-F238E27FC236}">
                <a16:creationId xmlns:a16="http://schemas.microsoft.com/office/drawing/2014/main" id="{64C135A8-3F50-3A22-826F-D3C362912273}"/>
              </a:ext>
            </a:extLst>
          </p:cNvPr>
          <p:cNvSpPr txBox="1"/>
          <p:nvPr/>
        </p:nvSpPr>
        <p:spPr>
          <a:xfrm>
            <a:off x="12299074" y="19766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8" name="!!Gray bg">
            <a:extLst>
              <a:ext uri="{FF2B5EF4-FFF2-40B4-BE49-F238E27FC236}">
                <a16:creationId xmlns:a16="http://schemas.microsoft.com/office/drawing/2014/main" id="{98021589-8EA4-E579-67D0-A26C50FF359D}"/>
              </a:ext>
            </a:extLst>
          </p:cNvPr>
          <p:cNvSpPr/>
          <p:nvPr/>
        </p:nvSpPr>
        <p:spPr>
          <a:xfrm>
            <a:off x="-6184900" y="501730"/>
            <a:ext cx="6095010" cy="635627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ady face down">
            <a:extLst>
              <a:ext uri="{FF2B5EF4-FFF2-40B4-BE49-F238E27FC236}">
                <a16:creationId xmlns:a16="http://schemas.microsoft.com/office/drawing/2014/main" id="{85501352-A254-7D86-0EC2-AEC5185A49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618128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2" name="!!Battery">
            <a:extLst>
              <a:ext uri="{FF2B5EF4-FFF2-40B4-BE49-F238E27FC236}">
                <a16:creationId xmlns:a16="http://schemas.microsoft.com/office/drawing/2014/main" id="{97C8B542-123E-9F46-F1A4-4B7578263C97}"/>
              </a:ext>
            </a:extLst>
          </p:cNvPr>
          <p:cNvPicPr>
            <a:picLocks noChangeAspect="1"/>
          </p:cNvPicPr>
          <p:nvPr/>
        </p:nvPicPr>
        <p:blipFill>
          <a:blip r:embed="rId3"/>
          <a:stretch>
            <a:fillRect/>
          </a:stretch>
        </p:blipFill>
        <p:spPr>
          <a:xfrm>
            <a:off x="5540226" y="3844686"/>
            <a:ext cx="1140477" cy="1133415"/>
          </a:xfrm>
          <a:prstGeom prst="rect">
            <a:avLst/>
          </a:prstGeom>
        </p:spPr>
      </p:pic>
      <p:sp>
        <p:nvSpPr>
          <p:cNvPr id="14" name="TextBox 13">
            <a:extLst>
              <a:ext uri="{FF2B5EF4-FFF2-40B4-BE49-F238E27FC236}">
                <a16:creationId xmlns:a16="http://schemas.microsoft.com/office/drawing/2014/main" id="{D2C3F0FC-4EFE-983A-1FB9-366BE41D935C}"/>
              </a:ext>
            </a:extLst>
          </p:cNvPr>
          <p:cNvSpPr txBox="1"/>
          <p:nvPr/>
        </p:nvSpPr>
        <p:spPr>
          <a:xfrm>
            <a:off x="2149863" y="1827379"/>
            <a:ext cx="7892273" cy="1200329"/>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Burnout is a state of </a:t>
            </a:r>
          </a:p>
          <a:p>
            <a:pPr algn="ctr"/>
            <a:r>
              <a:rPr lang="en-US" sz="2400" b="1" dirty="0">
                <a:solidFill>
                  <a:srgbClr val="2D3E50"/>
                </a:solidFill>
                <a:latin typeface="Roboto Light" panose="02000000000000000000" pitchFamily="2" charset="0"/>
                <a:ea typeface="Roboto Light" panose="02000000000000000000" pitchFamily="2" charset="0"/>
              </a:rPr>
              <a:t>emotional, physical, and mental exhaustion</a:t>
            </a:r>
            <a:r>
              <a:rPr lang="en-US" sz="2400" dirty="0">
                <a:solidFill>
                  <a:srgbClr val="2D3E50"/>
                </a:solidFill>
                <a:latin typeface="Roboto Light" panose="02000000000000000000" pitchFamily="2" charset="0"/>
                <a:ea typeface="Roboto Light" panose="02000000000000000000" pitchFamily="2" charset="0"/>
              </a:rPr>
              <a:t> </a:t>
            </a:r>
          </a:p>
          <a:p>
            <a:pPr algn="ctr"/>
            <a:r>
              <a:rPr lang="en-US" sz="2400" dirty="0">
                <a:solidFill>
                  <a:srgbClr val="2D3E50"/>
                </a:solidFill>
                <a:latin typeface="Roboto Light" panose="02000000000000000000" pitchFamily="2" charset="0"/>
                <a:ea typeface="Roboto Light" panose="02000000000000000000" pitchFamily="2" charset="0"/>
              </a:rPr>
              <a:t>caused by </a:t>
            </a:r>
            <a:r>
              <a:rPr lang="en-US" sz="2400" b="1" dirty="0">
                <a:solidFill>
                  <a:srgbClr val="2D3E50"/>
                </a:solidFill>
                <a:latin typeface="Roboto Light" panose="02000000000000000000" pitchFamily="2" charset="0"/>
                <a:ea typeface="Roboto Light" panose="02000000000000000000" pitchFamily="2" charset="0"/>
              </a:rPr>
              <a:t>excessive and prolonged stress</a:t>
            </a:r>
          </a:p>
        </p:txBody>
      </p:sp>
      <p:sp>
        <p:nvSpPr>
          <p:cNvPr id="16" name="Rectangle: Rounded Corners 15">
            <a:extLst>
              <a:ext uri="{FF2B5EF4-FFF2-40B4-BE49-F238E27FC236}">
                <a16:creationId xmlns:a16="http://schemas.microsoft.com/office/drawing/2014/main" id="{8B5687AF-21C6-966D-2EF6-A7A26FA1F843}"/>
              </a:ext>
            </a:extLst>
          </p:cNvPr>
          <p:cNvSpPr/>
          <p:nvPr/>
        </p:nvSpPr>
        <p:spPr bwMode="auto">
          <a:xfrm>
            <a:off x="4700235" y="2591476"/>
            <a:ext cx="4316765" cy="421838"/>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2" name="!!Header bar">
            <a:extLst>
              <a:ext uri="{FF2B5EF4-FFF2-40B4-BE49-F238E27FC236}">
                <a16:creationId xmlns:a16="http://schemas.microsoft.com/office/drawing/2014/main" id="{1C1B3A04-F750-0034-FB6E-13D918F2058F}"/>
              </a:ext>
            </a:extLst>
          </p:cNvPr>
          <p:cNvSpPr/>
          <p:nvPr/>
        </p:nvSpPr>
        <p:spPr>
          <a:xfrm>
            <a:off x="0" y="0"/>
            <a:ext cx="12192000" cy="5017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88B9FB4D-C2C3-2EB0-453B-EDA709C1F054}"/>
              </a:ext>
            </a:extLst>
          </p:cNvPr>
          <p:cNvSpPr txBox="1"/>
          <p:nvPr/>
        </p:nvSpPr>
        <p:spPr>
          <a:xfrm>
            <a:off x="6123165" y="-31369"/>
            <a:ext cx="6095010" cy="523220"/>
          </a:xfrm>
          <a:prstGeom prst="rect">
            <a:avLst/>
          </a:prstGeom>
          <a:noFill/>
          <a:ln>
            <a:noFill/>
          </a:ln>
        </p:spPr>
        <p:txBody>
          <a:bodyPr wrap="square">
            <a:spAutoFit/>
          </a:bodyPr>
          <a:lstStyle/>
          <a:p>
            <a:pPr algn="ctr"/>
            <a:r>
              <a:rPr lang="en-US" sz="2800" dirty="0">
                <a:solidFill>
                  <a:schemeClr val="bg2"/>
                </a:solidFill>
                <a:latin typeface="Roboto" panose="02000000000000000000" pitchFamily="2" charset="0"/>
                <a:ea typeface="Roboto" panose="02000000000000000000" pitchFamily="2" charset="0"/>
              </a:rPr>
              <a:t>more than just a bad day!</a:t>
            </a:r>
          </a:p>
        </p:txBody>
      </p:sp>
      <p:sp>
        <p:nvSpPr>
          <p:cNvPr id="5" name="!!Title - Burnout">
            <a:extLst>
              <a:ext uri="{FF2B5EF4-FFF2-40B4-BE49-F238E27FC236}">
                <a16:creationId xmlns:a16="http://schemas.microsoft.com/office/drawing/2014/main" id="{5EFC0F82-E8B5-4413-FAD9-87B175385641}"/>
              </a:ext>
            </a:extLst>
          </p:cNvPr>
          <p:cNvSpPr txBox="1"/>
          <p:nvPr/>
        </p:nvSpPr>
        <p:spPr>
          <a:xfrm>
            <a:off x="13830" y="-92924"/>
            <a:ext cx="6095010" cy="646331"/>
          </a:xfrm>
          <a:prstGeom prst="rect">
            <a:avLst/>
          </a:prstGeom>
          <a:noFill/>
          <a:ln>
            <a:noFill/>
          </a:ln>
        </p:spPr>
        <p:txBody>
          <a:bodyPr wrap="square">
            <a:spAutoFit/>
          </a:bodyPr>
          <a:lstStyle/>
          <a:p>
            <a:pPr algn="ctr"/>
            <a:r>
              <a:rPr lang="en-US" sz="3600" dirty="0">
                <a:solidFill>
                  <a:schemeClr val="bg1"/>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3286164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Battery">
            <a:extLst>
              <a:ext uri="{FF2B5EF4-FFF2-40B4-BE49-F238E27FC236}">
                <a16:creationId xmlns:a16="http://schemas.microsoft.com/office/drawing/2014/main" id="{97C8B542-123E-9F46-F1A4-4B7578263C97}"/>
              </a:ext>
            </a:extLst>
          </p:cNvPr>
          <p:cNvPicPr>
            <a:picLocks noChangeAspect="1"/>
          </p:cNvPicPr>
          <p:nvPr/>
        </p:nvPicPr>
        <p:blipFill>
          <a:blip r:embed="rId2"/>
          <a:stretch>
            <a:fillRect/>
          </a:stretch>
        </p:blipFill>
        <p:spPr>
          <a:xfrm>
            <a:off x="5540226" y="3844686"/>
            <a:ext cx="1140477" cy="1133415"/>
          </a:xfrm>
          <a:prstGeom prst="rect">
            <a:avLst/>
          </a:prstGeom>
        </p:spPr>
      </p:pic>
      <p:sp>
        <p:nvSpPr>
          <p:cNvPr id="14" name="TextBox 13">
            <a:extLst>
              <a:ext uri="{FF2B5EF4-FFF2-40B4-BE49-F238E27FC236}">
                <a16:creationId xmlns:a16="http://schemas.microsoft.com/office/drawing/2014/main" id="{D2C3F0FC-4EFE-983A-1FB9-366BE41D935C}"/>
              </a:ext>
            </a:extLst>
          </p:cNvPr>
          <p:cNvSpPr txBox="1"/>
          <p:nvPr/>
        </p:nvSpPr>
        <p:spPr>
          <a:xfrm>
            <a:off x="2149863" y="1827379"/>
            <a:ext cx="7892273" cy="1200329"/>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Burnout is a state of </a:t>
            </a:r>
          </a:p>
          <a:p>
            <a:pPr algn="ctr"/>
            <a:r>
              <a:rPr lang="en-US" sz="2400" b="1" dirty="0">
                <a:solidFill>
                  <a:srgbClr val="2D3E50"/>
                </a:solidFill>
                <a:latin typeface="Roboto Light" panose="02000000000000000000" pitchFamily="2" charset="0"/>
                <a:ea typeface="Roboto Light" panose="02000000000000000000" pitchFamily="2" charset="0"/>
              </a:rPr>
              <a:t>emotional, physical, and mental exhaustion</a:t>
            </a:r>
            <a:r>
              <a:rPr lang="en-US" sz="2400" dirty="0">
                <a:solidFill>
                  <a:srgbClr val="2D3E50"/>
                </a:solidFill>
                <a:latin typeface="Roboto Light" panose="02000000000000000000" pitchFamily="2" charset="0"/>
                <a:ea typeface="Roboto Light" panose="02000000000000000000" pitchFamily="2" charset="0"/>
              </a:rPr>
              <a:t> </a:t>
            </a:r>
          </a:p>
          <a:p>
            <a:pPr algn="ctr"/>
            <a:r>
              <a:rPr lang="en-US" sz="2400" dirty="0">
                <a:solidFill>
                  <a:srgbClr val="2D3E50"/>
                </a:solidFill>
                <a:latin typeface="Roboto Light" panose="02000000000000000000" pitchFamily="2" charset="0"/>
                <a:ea typeface="Roboto Light" panose="02000000000000000000" pitchFamily="2" charset="0"/>
              </a:rPr>
              <a:t>caused by </a:t>
            </a:r>
            <a:r>
              <a:rPr lang="en-US" sz="2400" b="1" dirty="0">
                <a:solidFill>
                  <a:srgbClr val="2D3E50"/>
                </a:solidFill>
                <a:latin typeface="Roboto Light" panose="02000000000000000000" pitchFamily="2" charset="0"/>
                <a:ea typeface="Roboto Light" panose="02000000000000000000" pitchFamily="2" charset="0"/>
              </a:rPr>
              <a:t>excessive and prolonged stress</a:t>
            </a:r>
          </a:p>
        </p:txBody>
      </p:sp>
      <p:sp>
        <p:nvSpPr>
          <p:cNvPr id="16" name="Rectangle: Rounded Corners 15">
            <a:extLst>
              <a:ext uri="{FF2B5EF4-FFF2-40B4-BE49-F238E27FC236}">
                <a16:creationId xmlns:a16="http://schemas.microsoft.com/office/drawing/2014/main" id="{8B5687AF-21C6-966D-2EF6-A7A26FA1F843}"/>
              </a:ext>
            </a:extLst>
          </p:cNvPr>
          <p:cNvSpPr/>
          <p:nvPr/>
        </p:nvSpPr>
        <p:spPr bwMode="auto">
          <a:xfrm>
            <a:off x="4700235" y="2591476"/>
            <a:ext cx="4316765" cy="421838"/>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9" name="TextBox 8">
            <a:extLst>
              <a:ext uri="{FF2B5EF4-FFF2-40B4-BE49-F238E27FC236}">
                <a16:creationId xmlns:a16="http://schemas.microsoft.com/office/drawing/2014/main" id="{413398FD-DC4B-1D9F-4885-72A1CEAAE360}"/>
              </a:ext>
            </a:extLst>
          </p:cNvPr>
          <p:cNvSpPr txBox="1"/>
          <p:nvPr/>
        </p:nvSpPr>
        <p:spPr>
          <a:xfrm>
            <a:off x="5380775" y="3239184"/>
            <a:ext cx="145584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Pandemic</a:t>
            </a:r>
          </a:p>
        </p:txBody>
      </p:sp>
      <p:sp>
        <p:nvSpPr>
          <p:cNvPr id="13" name="TextBox 12">
            <a:extLst>
              <a:ext uri="{FF2B5EF4-FFF2-40B4-BE49-F238E27FC236}">
                <a16:creationId xmlns:a16="http://schemas.microsoft.com/office/drawing/2014/main" id="{A849378F-2678-58F2-57D5-C436F6BD3D38}"/>
              </a:ext>
            </a:extLst>
          </p:cNvPr>
          <p:cNvSpPr txBox="1"/>
          <p:nvPr/>
        </p:nvSpPr>
        <p:spPr>
          <a:xfrm>
            <a:off x="6673617" y="3740183"/>
            <a:ext cx="1090363"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Politics</a:t>
            </a:r>
          </a:p>
        </p:txBody>
      </p:sp>
      <p:sp>
        <p:nvSpPr>
          <p:cNvPr id="15" name="TextBox 14">
            <a:extLst>
              <a:ext uri="{FF2B5EF4-FFF2-40B4-BE49-F238E27FC236}">
                <a16:creationId xmlns:a16="http://schemas.microsoft.com/office/drawing/2014/main" id="{3CCD04E9-F534-D2B9-2B2B-739043250E14}"/>
              </a:ext>
            </a:extLst>
          </p:cNvPr>
          <p:cNvSpPr txBox="1"/>
          <p:nvPr/>
        </p:nvSpPr>
        <p:spPr>
          <a:xfrm>
            <a:off x="6847563" y="4271693"/>
            <a:ext cx="1863011"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Family stress</a:t>
            </a:r>
          </a:p>
        </p:txBody>
      </p:sp>
      <p:sp>
        <p:nvSpPr>
          <p:cNvPr id="18" name="TextBox 17">
            <a:extLst>
              <a:ext uri="{FF2B5EF4-FFF2-40B4-BE49-F238E27FC236}">
                <a16:creationId xmlns:a16="http://schemas.microsoft.com/office/drawing/2014/main" id="{A228CA80-506D-12FE-8ED8-846C11B72CFC}"/>
              </a:ext>
            </a:extLst>
          </p:cNvPr>
          <p:cNvSpPr txBox="1"/>
          <p:nvPr/>
        </p:nvSpPr>
        <p:spPr>
          <a:xfrm>
            <a:off x="5380775" y="5157227"/>
            <a:ext cx="1361270"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Turnover</a:t>
            </a:r>
          </a:p>
        </p:txBody>
      </p:sp>
      <p:sp>
        <p:nvSpPr>
          <p:cNvPr id="19" name="TextBox 18">
            <a:extLst>
              <a:ext uri="{FF2B5EF4-FFF2-40B4-BE49-F238E27FC236}">
                <a16:creationId xmlns:a16="http://schemas.microsoft.com/office/drawing/2014/main" id="{85928D5B-C902-30AD-D06E-E89CF36FDBAA}"/>
              </a:ext>
            </a:extLst>
          </p:cNvPr>
          <p:cNvSpPr txBox="1"/>
          <p:nvPr/>
        </p:nvSpPr>
        <p:spPr>
          <a:xfrm>
            <a:off x="3794835" y="4778046"/>
            <a:ext cx="1723549" cy="400110"/>
          </a:xfrm>
          <a:prstGeom prst="rect">
            <a:avLst/>
          </a:prstGeom>
          <a:noFill/>
        </p:spPr>
        <p:txBody>
          <a:bodyPr wrap="none" rtlCol="0">
            <a:spAutoFit/>
          </a:bodyPr>
          <a:lstStyle/>
          <a:p>
            <a:pPr algn="r"/>
            <a:r>
              <a:rPr lang="en-US" sz="2000" dirty="0">
                <a:solidFill>
                  <a:srgbClr val="C00000"/>
                </a:solidFill>
                <a:latin typeface="Segoe Print" panose="02000600000000000000" pitchFamily="2" charset="0"/>
              </a:rPr>
              <a:t>WFH / RTO</a:t>
            </a:r>
          </a:p>
        </p:txBody>
      </p:sp>
      <p:sp>
        <p:nvSpPr>
          <p:cNvPr id="20" name="TextBox 19">
            <a:extLst>
              <a:ext uri="{FF2B5EF4-FFF2-40B4-BE49-F238E27FC236}">
                <a16:creationId xmlns:a16="http://schemas.microsoft.com/office/drawing/2014/main" id="{EED941A8-F0B3-BCF3-8A5F-0CCA525E4591}"/>
              </a:ext>
            </a:extLst>
          </p:cNvPr>
          <p:cNvSpPr txBox="1"/>
          <p:nvPr/>
        </p:nvSpPr>
        <p:spPr>
          <a:xfrm>
            <a:off x="3391733" y="4271693"/>
            <a:ext cx="1981633" cy="400110"/>
          </a:xfrm>
          <a:prstGeom prst="rect">
            <a:avLst/>
          </a:prstGeom>
          <a:noFill/>
        </p:spPr>
        <p:txBody>
          <a:bodyPr wrap="none" rtlCol="0">
            <a:spAutoFit/>
          </a:bodyPr>
          <a:lstStyle/>
          <a:p>
            <a:pPr algn="r"/>
            <a:r>
              <a:rPr lang="en-US" sz="2000" dirty="0">
                <a:solidFill>
                  <a:srgbClr val="C00000"/>
                </a:solidFill>
                <a:latin typeface="Segoe Print" panose="02000600000000000000" pitchFamily="2" charset="0"/>
              </a:rPr>
              <a:t>Job insecurity</a:t>
            </a:r>
          </a:p>
        </p:txBody>
      </p:sp>
      <p:sp>
        <p:nvSpPr>
          <p:cNvPr id="21" name="TextBox 20">
            <a:extLst>
              <a:ext uri="{FF2B5EF4-FFF2-40B4-BE49-F238E27FC236}">
                <a16:creationId xmlns:a16="http://schemas.microsoft.com/office/drawing/2014/main" id="{86F58764-8BFC-2AAE-D150-742AAB8D8C91}"/>
              </a:ext>
            </a:extLst>
          </p:cNvPr>
          <p:cNvSpPr txBox="1"/>
          <p:nvPr/>
        </p:nvSpPr>
        <p:spPr>
          <a:xfrm>
            <a:off x="6673617" y="4770580"/>
            <a:ext cx="1295547"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Adulting</a:t>
            </a:r>
          </a:p>
        </p:txBody>
      </p:sp>
      <p:sp>
        <p:nvSpPr>
          <p:cNvPr id="22" name="TextBox 21">
            <a:extLst>
              <a:ext uri="{FF2B5EF4-FFF2-40B4-BE49-F238E27FC236}">
                <a16:creationId xmlns:a16="http://schemas.microsoft.com/office/drawing/2014/main" id="{889BCE4C-AF66-DBFB-ACCF-2380734C8442}"/>
              </a:ext>
            </a:extLst>
          </p:cNvPr>
          <p:cNvSpPr txBox="1"/>
          <p:nvPr/>
        </p:nvSpPr>
        <p:spPr>
          <a:xfrm>
            <a:off x="4253295" y="3740183"/>
            <a:ext cx="1265090" cy="400110"/>
          </a:xfrm>
          <a:prstGeom prst="rect">
            <a:avLst/>
          </a:prstGeom>
          <a:noFill/>
        </p:spPr>
        <p:txBody>
          <a:bodyPr wrap="none" rtlCol="0">
            <a:spAutoFit/>
          </a:bodyPr>
          <a:lstStyle/>
          <a:p>
            <a:pPr algn="r"/>
            <a:r>
              <a:rPr lang="en-US" sz="2000" dirty="0">
                <a:solidFill>
                  <a:srgbClr val="C00000"/>
                </a:solidFill>
                <a:latin typeface="Segoe Print" panose="02000600000000000000" pitchFamily="2" charset="0"/>
              </a:rPr>
              <a:t>Inflation</a:t>
            </a:r>
          </a:p>
        </p:txBody>
      </p:sp>
      <p:sp>
        <p:nvSpPr>
          <p:cNvPr id="2" name="!!Header bar">
            <a:extLst>
              <a:ext uri="{FF2B5EF4-FFF2-40B4-BE49-F238E27FC236}">
                <a16:creationId xmlns:a16="http://schemas.microsoft.com/office/drawing/2014/main" id="{1C1B3A04-F750-0034-FB6E-13D918F2058F}"/>
              </a:ext>
            </a:extLst>
          </p:cNvPr>
          <p:cNvSpPr/>
          <p:nvPr/>
        </p:nvSpPr>
        <p:spPr>
          <a:xfrm>
            <a:off x="0" y="0"/>
            <a:ext cx="12192000" cy="5017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88B9FB4D-C2C3-2EB0-453B-EDA709C1F054}"/>
              </a:ext>
            </a:extLst>
          </p:cNvPr>
          <p:cNvSpPr txBox="1"/>
          <p:nvPr/>
        </p:nvSpPr>
        <p:spPr>
          <a:xfrm>
            <a:off x="6123165" y="-31369"/>
            <a:ext cx="6095010" cy="523220"/>
          </a:xfrm>
          <a:prstGeom prst="rect">
            <a:avLst/>
          </a:prstGeom>
          <a:noFill/>
          <a:ln>
            <a:noFill/>
          </a:ln>
        </p:spPr>
        <p:txBody>
          <a:bodyPr wrap="square">
            <a:spAutoFit/>
          </a:bodyPr>
          <a:lstStyle/>
          <a:p>
            <a:pPr algn="ctr"/>
            <a:r>
              <a:rPr lang="en-US" sz="2800" dirty="0">
                <a:solidFill>
                  <a:schemeClr val="bg2"/>
                </a:solidFill>
                <a:latin typeface="Roboto" panose="02000000000000000000" pitchFamily="2" charset="0"/>
                <a:ea typeface="Roboto" panose="02000000000000000000" pitchFamily="2" charset="0"/>
              </a:rPr>
              <a:t>more than just a bad day!</a:t>
            </a:r>
          </a:p>
        </p:txBody>
      </p:sp>
      <p:sp>
        <p:nvSpPr>
          <p:cNvPr id="5" name="!!Title - Burnout">
            <a:extLst>
              <a:ext uri="{FF2B5EF4-FFF2-40B4-BE49-F238E27FC236}">
                <a16:creationId xmlns:a16="http://schemas.microsoft.com/office/drawing/2014/main" id="{5EFC0F82-E8B5-4413-FAD9-87B175385641}"/>
              </a:ext>
            </a:extLst>
          </p:cNvPr>
          <p:cNvSpPr txBox="1"/>
          <p:nvPr/>
        </p:nvSpPr>
        <p:spPr>
          <a:xfrm>
            <a:off x="13830" y="-92924"/>
            <a:ext cx="6095010" cy="646331"/>
          </a:xfrm>
          <a:prstGeom prst="rect">
            <a:avLst/>
          </a:prstGeom>
          <a:noFill/>
          <a:ln>
            <a:noFill/>
          </a:ln>
        </p:spPr>
        <p:txBody>
          <a:bodyPr wrap="square">
            <a:spAutoFit/>
          </a:bodyPr>
          <a:lstStyle/>
          <a:p>
            <a:pPr algn="ctr"/>
            <a:r>
              <a:rPr lang="en-US" sz="3600" dirty="0">
                <a:solidFill>
                  <a:schemeClr val="bg1"/>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9465979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5" grpId="0"/>
      <p:bldP spid="18" grpId="0"/>
      <p:bldP spid="19" grpId="0"/>
      <p:bldP spid="20" grpId="0"/>
      <p:bldP spid="21" grpId="0"/>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4">
            <a:extLst>
              <a:ext uri="{FF2B5EF4-FFF2-40B4-BE49-F238E27FC236}">
                <a16:creationId xmlns:a16="http://schemas.microsoft.com/office/drawing/2014/main" id="{9E8F6549-04C3-A34B-AFF1-D2BADE6FA991}"/>
              </a:ext>
            </a:extLst>
          </p:cNvPr>
          <p:cNvSpPr txBox="1"/>
          <p:nvPr/>
        </p:nvSpPr>
        <p:spPr>
          <a:xfrm>
            <a:off x="12218301"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4" name="!!Line3">
            <a:extLst>
              <a:ext uri="{FF2B5EF4-FFF2-40B4-BE49-F238E27FC236}">
                <a16:creationId xmlns:a16="http://schemas.microsoft.com/office/drawing/2014/main" id="{F657E666-0EE6-56E3-46A7-2DAB8C631D9A}"/>
              </a:ext>
            </a:extLst>
          </p:cNvPr>
          <p:cNvSpPr txBox="1"/>
          <p:nvPr/>
        </p:nvSpPr>
        <p:spPr>
          <a:xfrm>
            <a:off x="12218301"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5" name="!!Line1">
            <a:extLst>
              <a:ext uri="{FF2B5EF4-FFF2-40B4-BE49-F238E27FC236}">
                <a16:creationId xmlns:a16="http://schemas.microsoft.com/office/drawing/2014/main" id="{97256B16-5362-84FE-33CB-E9B3341FFC3E}"/>
              </a:ext>
            </a:extLst>
          </p:cNvPr>
          <p:cNvSpPr txBox="1"/>
          <p:nvPr/>
        </p:nvSpPr>
        <p:spPr>
          <a:xfrm>
            <a:off x="12218302"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8" name="!!Gray bg">
            <a:extLst>
              <a:ext uri="{FF2B5EF4-FFF2-40B4-BE49-F238E27FC236}">
                <a16:creationId xmlns:a16="http://schemas.microsoft.com/office/drawing/2014/main" id="{98021589-8EA4-E579-67D0-A26C50FF359D}"/>
              </a:ext>
            </a:extLst>
          </p:cNvPr>
          <p:cNvSpPr/>
          <p:nvPr/>
        </p:nvSpPr>
        <p:spPr>
          <a:xfrm>
            <a:off x="-3416300" y="481696"/>
            <a:ext cx="335280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55539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extLst>
              <p:ext uri="{D42A27DB-BD31-4B8C-83A1-F6EECF244321}">
                <p14:modId xmlns:p14="http://schemas.microsoft.com/office/powerpoint/2010/main" val="4081559262"/>
              </p:ext>
            </p:extLst>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chemeClr val="accent2"/>
                </a:solidFill>
                <a:latin typeface="Roboto" panose="02000000000000000000" pitchFamily="2" charset="0"/>
                <a:ea typeface="Roboto" panose="02000000000000000000" pitchFamily="2" charset="0"/>
              </a:rPr>
              <a:t>Employed Americans</a:t>
            </a:r>
            <a:br>
              <a:rPr lang="en-US" sz="3200" dirty="0">
                <a:solidFill>
                  <a:schemeClr val="accent2"/>
                </a:solidFill>
                <a:latin typeface="Roboto" panose="02000000000000000000" pitchFamily="2" charset="0"/>
                <a:ea typeface="Roboto" panose="02000000000000000000" pitchFamily="2" charset="0"/>
              </a:rPr>
            </a:br>
            <a:r>
              <a:rPr lang="en-US" sz="3200" b="1" dirty="0">
                <a:solidFill>
                  <a:schemeClr val="accent2"/>
                </a:solidFill>
                <a:latin typeface="Roboto" panose="02000000000000000000" pitchFamily="2" charset="0"/>
                <a:ea typeface="Roboto" panose="02000000000000000000" pitchFamily="2" charset="0"/>
              </a:rPr>
              <a:t>reporting</a:t>
            </a:r>
            <a:r>
              <a:rPr lang="en-US" sz="3200" dirty="0">
                <a:solidFill>
                  <a:schemeClr val="accent2"/>
                </a:solidFill>
                <a:latin typeface="Roboto" panose="02000000000000000000" pitchFamily="2" charset="0"/>
                <a:ea typeface="Roboto" panose="02000000000000000000" pitchFamily="2" charset="0"/>
              </a:rPr>
              <a:t> worker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948863" y="4333573"/>
            <a:ext cx="2171700" cy="923330"/>
          </a:xfrm>
          <a:prstGeom prst="rect">
            <a:avLst/>
          </a:prstGeom>
          <a:noFill/>
        </p:spPr>
        <p:txBody>
          <a:bodyPr wrap="square" rtlCol="0">
            <a:spAutoFit/>
          </a:bodyPr>
          <a:lstStyle/>
          <a:p>
            <a:pPr algn="ctr"/>
            <a:r>
              <a:rPr lang="en-US" sz="5400" dirty="0">
                <a:solidFill>
                  <a:schemeClr val="accent2"/>
                </a:solidFill>
                <a:latin typeface="Roboto Black" panose="02000000000000000000" pitchFamily="2" charset="0"/>
                <a:ea typeface="Roboto Black" panose="02000000000000000000" pitchFamily="2" charset="0"/>
              </a:rPr>
              <a:t>76%</a:t>
            </a:r>
          </a:p>
        </p:txBody>
      </p:sp>
    </p:spTree>
    <p:extLst>
      <p:ext uri="{BB962C8B-B14F-4D97-AF65-F5344CB8AC3E}">
        <p14:creationId xmlns:p14="http://schemas.microsoft.com/office/powerpoint/2010/main" val="1262784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750"/>
                                        <p:tgtEl>
                                          <p:spTgt spid="6"/>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Employed Americans</a:t>
            </a:r>
            <a:br>
              <a:rPr lang="en-US" sz="3200" dirty="0">
                <a:solidFill>
                  <a:srgbClr val="CF3E3E"/>
                </a:solidFill>
                <a:latin typeface="Roboto" panose="02000000000000000000" pitchFamily="2" charset="0"/>
                <a:ea typeface="Roboto" panose="02000000000000000000" pitchFamily="2" charset="0"/>
              </a:rPr>
            </a:br>
            <a:r>
              <a:rPr lang="en-US" sz="3200" dirty="0">
                <a:solidFill>
                  <a:srgbClr val="CF3E3E"/>
                </a:solidFill>
                <a:latin typeface="Roboto" panose="02000000000000000000" pitchFamily="2" charset="0"/>
                <a:ea typeface="Roboto" panose="02000000000000000000" pitchFamily="2" charset="0"/>
              </a:rPr>
              <a:t>reporting </a:t>
            </a:r>
            <a:r>
              <a:rPr lang="en-US" sz="3200" b="1" dirty="0">
                <a:solidFill>
                  <a:srgbClr val="CF3E3E"/>
                </a:solidFill>
                <a:latin typeface="Roboto" panose="02000000000000000000" pitchFamily="2" charset="0"/>
                <a:ea typeface="Roboto" panose="02000000000000000000" pitchFamily="2" charset="0"/>
              </a:rPr>
              <a:t>complete</a:t>
            </a:r>
            <a:r>
              <a:rPr lang="en-US" sz="3200" dirty="0">
                <a:solidFill>
                  <a:srgbClr val="CF3E3E"/>
                </a:solidFill>
                <a:latin typeface="Roboto" panose="02000000000000000000" pitchFamily="2" charset="0"/>
                <a:ea typeface="Roboto" panose="02000000000000000000" pitchFamily="2" charset="0"/>
              </a:rPr>
              <a:t>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948863" y="4333573"/>
            <a:ext cx="2171700" cy="923330"/>
          </a:xfrm>
          <a:prstGeom prst="rect">
            <a:avLst/>
          </a:prstGeom>
          <a:noFill/>
        </p:spPr>
        <p:txBody>
          <a:bodyPr wrap="square" rtlCol="0">
            <a:spAutoFit/>
          </a:bodyPr>
          <a:lstStyle/>
          <a:p>
            <a:pPr algn="ctr"/>
            <a:r>
              <a:rPr lang="en-US" sz="5400" dirty="0">
                <a:solidFill>
                  <a:srgbClr val="CF3E3E"/>
                </a:solidFill>
                <a:latin typeface="Roboto Black" panose="02000000000000000000" pitchFamily="2" charset="0"/>
                <a:ea typeface="Roboto Black" panose="02000000000000000000" pitchFamily="2" charset="0"/>
              </a:rPr>
              <a:t>9%</a:t>
            </a:r>
          </a:p>
        </p:txBody>
      </p:sp>
    </p:spTree>
    <p:extLst>
      <p:ext uri="{BB962C8B-B14F-4D97-AF65-F5344CB8AC3E}">
        <p14:creationId xmlns:p14="http://schemas.microsoft.com/office/powerpoint/2010/main" val="376466362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rgbClr val="FF0000"/>
                </a:solidFill>
                <a:latin typeface="Roboto" panose="02000000000000000000" pitchFamily="2" charset="0"/>
                <a:ea typeface="Roboto" panose="02000000000000000000" pitchFamily="2" charset="0"/>
              </a:rPr>
              <a:t>Employed Americans w/</a:t>
            </a:r>
            <a:br>
              <a:rPr lang="en-US" sz="3200" dirty="0">
                <a:solidFill>
                  <a:srgbClr val="FF0000"/>
                </a:solidFill>
                <a:latin typeface="Roboto" panose="02000000000000000000" pitchFamily="2" charset="0"/>
                <a:ea typeface="Roboto" panose="02000000000000000000" pitchFamily="2" charset="0"/>
              </a:rPr>
            </a:br>
            <a:r>
              <a:rPr lang="en-US" sz="3200" b="1" dirty="0">
                <a:solidFill>
                  <a:srgbClr val="FF0000"/>
                </a:solidFill>
                <a:latin typeface="Roboto" panose="02000000000000000000" pitchFamily="2" charset="0"/>
                <a:ea typeface="Roboto" panose="02000000000000000000" pitchFamily="2" charset="0"/>
              </a:rPr>
              <a:t>no ideas</a:t>
            </a:r>
            <a:r>
              <a:rPr lang="en-US" sz="3200" dirty="0">
                <a:solidFill>
                  <a:srgbClr val="FF0000"/>
                </a:solidFill>
                <a:latin typeface="Roboto" panose="02000000000000000000" pitchFamily="2" charset="0"/>
                <a:ea typeface="Roboto" panose="02000000000000000000" pitchFamily="2" charset="0"/>
              </a:rPr>
              <a:t> for reducing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659086" y="4333573"/>
            <a:ext cx="2921990" cy="923330"/>
          </a:xfrm>
          <a:prstGeom prst="rect">
            <a:avLst/>
          </a:prstGeom>
          <a:noFill/>
        </p:spPr>
        <p:txBody>
          <a:bodyPr wrap="square" rtlCol="0">
            <a:spAutoFit/>
          </a:bodyPr>
          <a:lstStyle/>
          <a:p>
            <a:pPr algn="ctr"/>
            <a:r>
              <a:rPr lang="en-US" sz="5400" dirty="0">
                <a:solidFill>
                  <a:srgbClr val="FF0000"/>
                </a:solidFill>
                <a:latin typeface="Roboto Black" panose="02000000000000000000" pitchFamily="2" charset="0"/>
                <a:ea typeface="Roboto Black" panose="02000000000000000000" pitchFamily="2" charset="0"/>
              </a:rPr>
              <a:t>1 in 10</a:t>
            </a:r>
          </a:p>
        </p:txBody>
      </p:sp>
      <p:pic>
        <p:nvPicPr>
          <p:cNvPr id="2" name="!!MBI">
            <a:extLst>
              <a:ext uri="{FF2B5EF4-FFF2-40B4-BE49-F238E27FC236}">
                <a16:creationId xmlns:a16="http://schemas.microsoft.com/office/drawing/2014/main" id="{74E347A4-4825-64EF-7D1E-FB41B7FD5C26}"/>
              </a:ext>
            </a:extLst>
          </p:cNvPr>
          <p:cNvPicPr>
            <a:picLocks noChangeAspect="1"/>
          </p:cNvPicPr>
          <p:nvPr/>
        </p:nvPicPr>
        <p:blipFill>
          <a:blip r:embed="rId5"/>
          <a:stretch>
            <a:fillRect/>
          </a:stretch>
        </p:blipFill>
        <p:spPr>
          <a:xfrm rot="4823034">
            <a:off x="10930889" y="6903654"/>
            <a:ext cx="1034142" cy="1334074"/>
          </a:xfrm>
          <a:prstGeom prst="rect">
            <a:avLst/>
          </a:prstGeom>
        </p:spPr>
      </p:pic>
    </p:spTree>
    <p:extLst>
      <p:ext uri="{BB962C8B-B14F-4D97-AF65-F5344CB8AC3E}">
        <p14:creationId xmlns:p14="http://schemas.microsoft.com/office/powerpoint/2010/main" val="323080927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10997</TotalTime>
  <Words>2864</Words>
  <Application>Microsoft Office PowerPoint</Application>
  <PresentationFormat>Widescreen</PresentationFormat>
  <Paragraphs>621</Paragraphs>
  <Slides>63</Slides>
  <Notes>30</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63</vt:i4>
      </vt:variant>
    </vt:vector>
  </HeadingPairs>
  <TitlesOfParts>
    <vt:vector size="72" baseType="lpstr">
      <vt:lpstr>Arial</vt:lpstr>
      <vt:lpstr>Calibri</vt:lpstr>
      <vt:lpstr>Calibri Light</vt:lpstr>
      <vt:lpstr>Roboto</vt:lpstr>
      <vt:lpstr>Roboto Black</vt:lpstr>
      <vt:lpstr>Roboto Light</vt:lpstr>
      <vt:lpstr>Roboto Thin</vt:lpstr>
      <vt:lpstr>Segoe Print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Seth Petry-Johnson</dc:creator>
  <cp:lastModifiedBy>Seth Petry-Johnson</cp:lastModifiedBy>
  <cp:revision>5</cp:revision>
  <dcterms:created xsi:type="dcterms:W3CDTF">2022-12-07T14:28:07Z</dcterms:created>
  <dcterms:modified xsi:type="dcterms:W3CDTF">2022-12-22T02:49:14Z</dcterms:modified>
</cp:coreProperties>
</file>